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43200625" cx="288004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gbWobFSToZrzwzYGGei9T0Mj9s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160032" y="7070108"/>
            <a:ext cx="24480361" cy="1504022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3600053" y="22690338"/>
            <a:ext cx="21600319" cy="104301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150"/>
              </a:spcBef>
              <a:spcAft>
                <a:spcPts val="0"/>
              </a:spcAft>
              <a:buClr>
                <a:schemeClr val="dk1"/>
              </a:buClr>
              <a:buSzPts val="7559"/>
              <a:buNone/>
              <a:defRPr sz="7558"/>
            </a:lvl1pPr>
            <a:lvl2pPr lvl="1" algn="ctr">
              <a:lnSpc>
                <a:spcPct val="90000"/>
              </a:lnSpc>
              <a:spcBef>
                <a:spcPts val="1575"/>
              </a:spcBef>
              <a:spcAft>
                <a:spcPts val="0"/>
              </a:spcAft>
              <a:buClr>
                <a:schemeClr val="dk1"/>
              </a:buClr>
              <a:buSzPts val="6299"/>
              <a:buNone/>
              <a:defRPr sz="6299"/>
            </a:lvl2pPr>
            <a:lvl3pPr lvl="2" algn="ctr">
              <a:lnSpc>
                <a:spcPct val="90000"/>
              </a:lnSpc>
              <a:spcBef>
                <a:spcPts val="1575"/>
              </a:spcBef>
              <a:spcAft>
                <a:spcPts val="0"/>
              </a:spcAft>
              <a:buClr>
                <a:schemeClr val="dk1"/>
              </a:buClr>
              <a:buSzPts val="5669"/>
              <a:buNone/>
              <a:defRPr sz="5669"/>
            </a:lvl3pPr>
            <a:lvl4pPr lvl="3" algn="ctr">
              <a:lnSpc>
                <a:spcPct val="90000"/>
              </a:lnSpc>
              <a:spcBef>
                <a:spcPts val="1575"/>
              </a:spcBef>
              <a:spcAft>
                <a:spcPts val="0"/>
              </a:spcAft>
              <a:buClr>
                <a:schemeClr val="dk1"/>
              </a:buClr>
              <a:buSzPts val="5040"/>
              <a:buNone/>
              <a:defRPr sz="5040"/>
            </a:lvl4pPr>
            <a:lvl5pPr lvl="4" algn="ctr">
              <a:lnSpc>
                <a:spcPct val="90000"/>
              </a:lnSpc>
              <a:spcBef>
                <a:spcPts val="1575"/>
              </a:spcBef>
              <a:spcAft>
                <a:spcPts val="0"/>
              </a:spcAft>
              <a:buClr>
                <a:schemeClr val="dk1"/>
              </a:buClr>
              <a:buSzPts val="5040"/>
              <a:buNone/>
              <a:defRPr sz="5040"/>
            </a:lvl5pPr>
            <a:lvl6pPr lvl="5" algn="ctr">
              <a:lnSpc>
                <a:spcPct val="90000"/>
              </a:lnSpc>
              <a:spcBef>
                <a:spcPts val="1575"/>
              </a:spcBef>
              <a:spcAft>
                <a:spcPts val="0"/>
              </a:spcAft>
              <a:buClr>
                <a:schemeClr val="dk1"/>
              </a:buClr>
              <a:buSzPts val="5040"/>
              <a:buNone/>
              <a:defRPr sz="5040"/>
            </a:lvl6pPr>
            <a:lvl7pPr lvl="6" algn="ctr">
              <a:lnSpc>
                <a:spcPct val="90000"/>
              </a:lnSpc>
              <a:spcBef>
                <a:spcPts val="1575"/>
              </a:spcBef>
              <a:spcAft>
                <a:spcPts val="0"/>
              </a:spcAft>
              <a:buClr>
                <a:schemeClr val="dk1"/>
              </a:buClr>
              <a:buSzPts val="5040"/>
              <a:buNone/>
              <a:defRPr sz="5040"/>
            </a:lvl7pPr>
            <a:lvl8pPr lvl="7" algn="ctr">
              <a:lnSpc>
                <a:spcPct val="90000"/>
              </a:lnSpc>
              <a:spcBef>
                <a:spcPts val="1575"/>
              </a:spcBef>
              <a:spcAft>
                <a:spcPts val="0"/>
              </a:spcAft>
              <a:buClr>
                <a:schemeClr val="dk1"/>
              </a:buClr>
              <a:buSzPts val="5040"/>
              <a:buNone/>
              <a:defRPr sz="5040"/>
            </a:lvl8pPr>
            <a:lvl9pPr lvl="8" algn="ctr">
              <a:lnSpc>
                <a:spcPct val="90000"/>
              </a:lnSpc>
              <a:spcBef>
                <a:spcPts val="1575"/>
              </a:spcBef>
              <a:spcAft>
                <a:spcPts val="0"/>
              </a:spcAft>
              <a:buClr>
                <a:schemeClr val="dk1"/>
              </a:buClr>
              <a:buSzPts val="5040"/>
              <a:buNone/>
              <a:defRPr sz="5040"/>
            </a:lvl9pPr>
          </a:lstStyle>
          <a:p/>
        </p:txBody>
      </p:sp>
      <p:sp>
        <p:nvSpPr>
          <p:cNvPr id="14" name="Google Shape;14;p3"/>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1980029" y="2300044"/>
            <a:ext cx="24840367"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695008" y="12785191"/>
            <a:ext cx="27410408" cy="248403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71" name="Google Shape;71;p12"/>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5410080" y="17500260"/>
            <a:ext cx="36610544" cy="621009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7190106" y="11470171"/>
            <a:ext cx="36610544" cy="18270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77" name="Google Shape;77;p13"/>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1980029" y="2300044"/>
            <a:ext cx="24840367"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1980029" y="11500170"/>
            <a:ext cx="24840367"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20" name="Google Shape;20;p4"/>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1965030" y="10770172"/>
            <a:ext cx="24840367" cy="179702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1965030" y="28910440"/>
            <a:ext cx="24840367" cy="945013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150"/>
              </a:spcBef>
              <a:spcAft>
                <a:spcPts val="0"/>
              </a:spcAft>
              <a:buClr>
                <a:schemeClr val="dk1"/>
              </a:buClr>
              <a:buSzPts val="7559"/>
              <a:buNone/>
              <a:defRPr sz="7558">
                <a:solidFill>
                  <a:schemeClr val="dk1"/>
                </a:solidFill>
              </a:defRPr>
            </a:lvl1pPr>
            <a:lvl2pPr indent="-228600" lvl="1" marL="914400" algn="l">
              <a:lnSpc>
                <a:spcPct val="90000"/>
              </a:lnSpc>
              <a:spcBef>
                <a:spcPts val="1575"/>
              </a:spcBef>
              <a:spcAft>
                <a:spcPts val="0"/>
              </a:spcAft>
              <a:buClr>
                <a:srgbClr val="888888"/>
              </a:buClr>
              <a:buSzPts val="6299"/>
              <a:buNone/>
              <a:defRPr sz="6299">
                <a:solidFill>
                  <a:srgbClr val="888888"/>
                </a:solidFill>
              </a:defRPr>
            </a:lvl2pPr>
            <a:lvl3pPr indent="-228600" lvl="2" marL="1371600" algn="l">
              <a:lnSpc>
                <a:spcPct val="90000"/>
              </a:lnSpc>
              <a:spcBef>
                <a:spcPts val="1575"/>
              </a:spcBef>
              <a:spcAft>
                <a:spcPts val="0"/>
              </a:spcAft>
              <a:buClr>
                <a:srgbClr val="888888"/>
              </a:buClr>
              <a:buSzPts val="5669"/>
              <a:buNone/>
              <a:defRPr sz="5669">
                <a:solidFill>
                  <a:srgbClr val="888888"/>
                </a:solidFill>
              </a:defRPr>
            </a:lvl3pPr>
            <a:lvl4pPr indent="-228600" lvl="3" marL="1828800" algn="l">
              <a:lnSpc>
                <a:spcPct val="90000"/>
              </a:lnSpc>
              <a:spcBef>
                <a:spcPts val="1575"/>
              </a:spcBef>
              <a:spcAft>
                <a:spcPts val="0"/>
              </a:spcAft>
              <a:buClr>
                <a:srgbClr val="888888"/>
              </a:buClr>
              <a:buSzPts val="5040"/>
              <a:buNone/>
              <a:defRPr sz="5040">
                <a:solidFill>
                  <a:srgbClr val="888888"/>
                </a:solidFill>
              </a:defRPr>
            </a:lvl4pPr>
            <a:lvl5pPr indent="-228600" lvl="4" marL="2286000" algn="l">
              <a:lnSpc>
                <a:spcPct val="90000"/>
              </a:lnSpc>
              <a:spcBef>
                <a:spcPts val="1575"/>
              </a:spcBef>
              <a:spcAft>
                <a:spcPts val="0"/>
              </a:spcAft>
              <a:buClr>
                <a:srgbClr val="888888"/>
              </a:buClr>
              <a:buSzPts val="5040"/>
              <a:buNone/>
              <a:defRPr sz="5040">
                <a:solidFill>
                  <a:srgbClr val="888888"/>
                </a:solidFill>
              </a:defRPr>
            </a:lvl5pPr>
            <a:lvl6pPr indent="-228600" lvl="5" marL="2743200" algn="l">
              <a:lnSpc>
                <a:spcPct val="90000"/>
              </a:lnSpc>
              <a:spcBef>
                <a:spcPts val="1575"/>
              </a:spcBef>
              <a:spcAft>
                <a:spcPts val="0"/>
              </a:spcAft>
              <a:buClr>
                <a:srgbClr val="888888"/>
              </a:buClr>
              <a:buSzPts val="5040"/>
              <a:buNone/>
              <a:defRPr sz="5040">
                <a:solidFill>
                  <a:srgbClr val="888888"/>
                </a:solidFill>
              </a:defRPr>
            </a:lvl6pPr>
            <a:lvl7pPr indent="-228600" lvl="6" marL="3200400" algn="l">
              <a:lnSpc>
                <a:spcPct val="90000"/>
              </a:lnSpc>
              <a:spcBef>
                <a:spcPts val="1575"/>
              </a:spcBef>
              <a:spcAft>
                <a:spcPts val="0"/>
              </a:spcAft>
              <a:buClr>
                <a:srgbClr val="888888"/>
              </a:buClr>
              <a:buSzPts val="5040"/>
              <a:buNone/>
              <a:defRPr sz="5040">
                <a:solidFill>
                  <a:srgbClr val="888888"/>
                </a:solidFill>
              </a:defRPr>
            </a:lvl7pPr>
            <a:lvl8pPr indent="-228600" lvl="7" marL="3657600" algn="l">
              <a:lnSpc>
                <a:spcPct val="90000"/>
              </a:lnSpc>
              <a:spcBef>
                <a:spcPts val="1575"/>
              </a:spcBef>
              <a:spcAft>
                <a:spcPts val="0"/>
              </a:spcAft>
              <a:buClr>
                <a:srgbClr val="888888"/>
              </a:buClr>
              <a:buSzPts val="5040"/>
              <a:buNone/>
              <a:defRPr sz="5040">
                <a:solidFill>
                  <a:srgbClr val="888888"/>
                </a:solidFill>
              </a:defRPr>
            </a:lvl8pPr>
            <a:lvl9pPr indent="-228600" lvl="8" marL="4114800" algn="l">
              <a:lnSpc>
                <a:spcPct val="90000"/>
              </a:lnSpc>
              <a:spcBef>
                <a:spcPts val="1575"/>
              </a:spcBef>
              <a:spcAft>
                <a:spcPts val="0"/>
              </a:spcAft>
              <a:buClr>
                <a:srgbClr val="888888"/>
              </a:buClr>
              <a:buSzPts val="5040"/>
              <a:buNone/>
              <a:defRPr sz="5040">
                <a:solidFill>
                  <a:srgbClr val="888888"/>
                </a:solidFill>
              </a:defRPr>
            </a:lvl9pPr>
          </a:lstStyle>
          <a:p/>
        </p:txBody>
      </p:sp>
      <p:sp>
        <p:nvSpPr>
          <p:cNvPr id="26" name="Google Shape;26;p5"/>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1980029" y="2300044"/>
            <a:ext cx="24840367"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1980029" y="11500170"/>
            <a:ext cx="12240181"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32" name="Google Shape;32;p6"/>
          <p:cNvSpPr txBox="1"/>
          <p:nvPr>
            <p:ph idx="2" type="body"/>
          </p:nvPr>
        </p:nvSpPr>
        <p:spPr>
          <a:xfrm>
            <a:off x="14580215" y="11500170"/>
            <a:ext cx="12240181"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33" name="Google Shape;33;p6"/>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1983780" y="2300044"/>
            <a:ext cx="24840367"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1983784" y="10590160"/>
            <a:ext cx="12183928"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150"/>
              </a:spcBef>
              <a:spcAft>
                <a:spcPts val="0"/>
              </a:spcAft>
              <a:buClr>
                <a:schemeClr val="dk1"/>
              </a:buClr>
              <a:buSzPts val="7559"/>
              <a:buNone/>
              <a:defRPr b="1" sz="7558"/>
            </a:lvl1pPr>
            <a:lvl2pPr indent="-228600" lvl="1" marL="914400" algn="l">
              <a:lnSpc>
                <a:spcPct val="90000"/>
              </a:lnSpc>
              <a:spcBef>
                <a:spcPts val="1575"/>
              </a:spcBef>
              <a:spcAft>
                <a:spcPts val="0"/>
              </a:spcAft>
              <a:buClr>
                <a:schemeClr val="dk1"/>
              </a:buClr>
              <a:buSzPts val="6299"/>
              <a:buNone/>
              <a:defRPr b="1" sz="6299"/>
            </a:lvl2pPr>
            <a:lvl3pPr indent="-228600" lvl="2" marL="1371600" algn="l">
              <a:lnSpc>
                <a:spcPct val="90000"/>
              </a:lnSpc>
              <a:spcBef>
                <a:spcPts val="1575"/>
              </a:spcBef>
              <a:spcAft>
                <a:spcPts val="0"/>
              </a:spcAft>
              <a:buClr>
                <a:schemeClr val="dk1"/>
              </a:buClr>
              <a:buSzPts val="5669"/>
              <a:buNone/>
              <a:defRPr b="1" sz="5669"/>
            </a:lvl3pPr>
            <a:lvl4pPr indent="-228600" lvl="3" marL="1828800" algn="l">
              <a:lnSpc>
                <a:spcPct val="90000"/>
              </a:lnSpc>
              <a:spcBef>
                <a:spcPts val="1575"/>
              </a:spcBef>
              <a:spcAft>
                <a:spcPts val="0"/>
              </a:spcAft>
              <a:buClr>
                <a:schemeClr val="dk1"/>
              </a:buClr>
              <a:buSzPts val="5040"/>
              <a:buNone/>
              <a:defRPr b="1" sz="5040"/>
            </a:lvl4pPr>
            <a:lvl5pPr indent="-228600" lvl="4" marL="2286000" algn="l">
              <a:lnSpc>
                <a:spcPct val="90000"/>
              </a:lnSpc>
              <a:spcBef>
                <a:spcPts val="1575"/>
              </a:spcBef>
              <a:spcAft>
                <a:spcPts val="0"/>
              </a:spcAft>
              <a:buClr>
                <a:schemeClr val="dk1"/>
              </a:buClr>
              <a:buSzPts val="5040"/>
              <a:buNone/>
              <a:defRPr b="1" sz="5040"/>
            </a:lvl5pPr>
            <a:lvl6pPr indent="-228600" lvl="5" marL="2743200" algn="l">
              <a:lnSpc>
                <a:spcPct val="90000"/>
              </a:lnSpc>
              <a:spcBef>
                <a:spcPts val="1575"/>
              </a:spcBef>
              <a:spcAft>
                <a:spcPts val="0"/>
              </a:spcAft>
              <a:buClr>
                <a:schemeClr val="dk1"/>
              </a:buClr>
              <a:buSzPts val="5040"/>
              <a:buNone/>
              <a:defRPr b="1" sz="5040"/>
            </a:lvl6pPr>
            <a:lvl7pPr indent="-228600" lvl="6" marL="3200400" algn="l">
              <a:lnSpc>
                <a:spcPct val="90000"/>
              </a:lnSpc>
              <a:spcBef>
                <a:spcPts val="1575"/>
              </a:spcBef>
              <a:spcAft>
                <a:spcPts val="0"/>
              </a:spcAft>
              <a:buClr>
                <a:schemeClr val="dk1"/>
              </a:buClr>
              <a:buSzPts val="5040"/>
              <a:buNone/>
              <a:defRPr b="1" sz="5040"/>
            </a:lvl7pPr>
            <a:lvl8pPr indent="-228600" lvl="7" marL="3657600" algn="l">
              <a:lnSpc>
                <a:spcPct val="90000"/>
              </a:lnSpc>
              <a:spcBef>
                <a:spcPts val="1575"/>
              </a:spcBef>
              <a:spcAft>
                <a:spcPts val="0"/>
              </a:spcAft>
              <a:buClr>
                <a:schemeClr val="dk1"/>
              </a:buClr>
              <a:buSzPts val="5040"/>
              <a:buNone/>
              <a:defRPr b="1" sz="5040"/>
            </a:lvl8pPr>
            <a:lvl9pPr indent="-228600" lvl="8" marL="4114800" algn="l">
              <a:lnSpc>
                <a:spcPct val="90000"/>
              </a:lnSpc>
              <a:spcBef>
                <a:spcPts val="1575"/>
              </a:spcBef>
              <a:spcAft>
                <a:spcPts val="0"/>
              </a:spcAft>
              <a:buClr>
                <a:schemeClr val="dk1"/>
              </a:buClr>
              <a:buSzPts val="5040"/>
              <a:buNone/>
              <a:defRPr b="1" sz="5040"/>
            </a:lvl9pPr>
          </a:lstStyle>
          <a:p/>
        </p:txBody>
      </p:sp>
      <p:sp>
        <p:nvSpPr>
          <p:cNvPr id="39" name="Google Shape;39;p7"/>
          <p:cNvSpPr txBox="1"/>
          <p:nvPr>
            <p:ph idx="2" type="body"/>
          </p:nvPr>
        </p:nvSpPr>
        <p:spPr>
          <a:xfrm>
            <a:off x="1983784" y="15780233"/>
            <a:ext cx="12183928"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40" name="Google Shape;40;p7"/>
          <p:cNvSpPr txBox="1"/>
          <p:nvPr>
            <p:ph idx="3" type="body"/>
          </p:nvPr>
        </p:nvSpPr>
        <p:spPr>
          <a:xfrm>
            <a:off x="14580217" y="10590160"/>
            <a:ext cx="12243932"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150"/>
              </a:spcBef>
              <a:spcAft>
                <a:spcPts val="0"/>
              </a:spcAft>
              <a:buClr>
                <a:schemeClr val="dk1"/>
              </a:buClr>
              <a:buSzPts val="7559"/>
              <a:buNone/>
              <a:defRPr b="1" sz="7558"/>
            </a:lvl1pPr>
            <a:lvl2pPr indent="-228600" lvl="1" marL="914400" algn="l">
              <a:lnSpc>
                <a:spcPct val="90000"/>
              </a:lnSpc>
              <a:spcBef>
                <a:spcPts val="1575"/>
              </a:spcBef>
              <a:spcAft>
                <a:spcPts val="0"/>
              </a:spcAft>
              <a:buClr>
                <a:schemeClr val="dk1"/>
              </a:buClr>
              <a:buSzPts val="6299"/>
              <a:buNone/>
              <a:defRPr b="1" sz="6299"/>
            </a:lvl2pPr>
            <a:lvl3pPr indent="-228600" lvl="2" marL="1371600" algn="l">
              <a:lnSpc>
                <a:spcPct val="90000"/>
              </a:lnSpc>
              <a:spcBef>
                <a:spcPts val="1575"/>
              </a:spcBef>
              <a:spcAft>
                <a:spcPts val="0"/>
              </a:spcAft>
              <a:buClr>
                <a:schemeClr val="dk1"/>
              </a:buClr>
              <a:buSzPts val="5669"/>
              <a:buNone/>
              <a:defRPr b="1" sz="5669"/>
            </a:lvl3pPr>
            <a:lvl4pPr indent="-228600" lvl="3" marL="1828800" algn="l">
              <a:lnSpc>
                <a:spcPct val="90000"/>
              </a:lnSpc>
              <a:spcBef>
                <a:spcPts val="1575"/>
              </a:spcBef>
              <a:spcAft>
                <a:spcPts val="0"/>
              </a:spcAft>
              <a:buClr>
                <a:schemeClr val="dk1"/>
              </a:buClr>
              <a:buSzPts val="5040"/>
              <a:buNone/>
              <a:defRPr b="1" sz="5040"/>
            </a:lvl4pPr>
            <a:lvl5pPr indent="-228600" lvl="4" marL="2286000" algn="l">
              <a:lnSpc>
                <a:spcPct val="90000"/>
              </a:lnSpc>
              <a:spcBef>
                <a:spcPts val="1575"/>
              </a:spcBef>
              <a:spcAft>
                <a:spcPts val="0"/>
              </a:spcAft>
              <a:buClr>
                <a:schemeClr val="dk1"/>
              </a:buClr>
              <a:buSzPts val="5040"/>
              <a:buNone/>
              <a:defRPr b="1" sz="5040"/>
            </a:lvl5pPr>
            <a:lvl6pPr indent="-228600" lvl="5" marL="2743200" algn="l">
              <a:lnSpc>
                <a:spcPct val="90000"/>
              </a:lnSpc>
              <a:spcBef>
                <a:spcPts val="1575"/>
              </a:spcBef>
              <a:spcAft>
                <a:spcPts val="0"/>
              </a:spcAft>
              <a:buClr>
                <a:schemeClr val="dk1"/>
              </a:buClr>
              <a:buSzPts val="5040"/>
              <a:buNone/>
              <a:defRPr b="1" sz="5040"/>
            </a:lvl6pPr>
            <a:lvl7pPr indent="-228600" lvl="6" marL="3200400" algn="l">
              <a:lnSpc>
                <a:spcPct val="90000"/>
              </a:lnSpc>
              <a:spcBef>
                <a:spcPts val="1575"/>
              </a:spcBef>
              <a:spcAft>
                <a:spcPts val="0"/>
              </a:spcAft>
              <a:buClr>
                <a:schemeClr val="dk1"/>
              </a:buClr>
              <a:buSzPts val="5040"/>
              <a:buNone/>
              <a:defRPr b="1" sz="5040"/>
            </a:lvl7pPr>
            <a:lvl8pPr indent="-228600" lvl="7" marL="3657600" algn="l">
              <a:lnSpc>
                <a:spcPct val="90000"/>
              </a:lnSpc>
              <a:spcBef>
                <a:spcPts val="1575"/>
              </a:spcBef>
              <a:spcAft>
                <a:spcPts val="0"/>
              </a:spcAft>
              <a:buClr>
                <a:schemeClr val="dk1"/>
              </a:buClr>
              <a:buSzPts val="5040"/>
              <a:buNone/>
              <a:defRPr b="1" sz="5040"/>
            </a:lvl8pPr>
            <a:lvl9pPr indent="-228600" lvl="8" marL="4114800" algn="l">
              <a:lnSpc>
                <a:spcPct val="90000"/>
              </a:lnSpc>
              <a:spcBef>
                <a:spcPts val="1575"/>
              </a:spcBef>
              <a:spcAft>
                <a:spcPts val="0"/>
              </a:spcAft>
              <a:buClr>
                <a:schemeClr val="dk1"/>
              </a:buClr>
              <a:buSzPts val="5040"/>
              <a:buNone/>
              <a:defRPr b="1" sz="5040"/>
            </a:lvl9pPr>
          </a:lstStyle>
          <a:p/>
        </p:txBody>
      </p:sp>
      <p:sp>
        <p:nvSpPr>
          <p:cNvPr id="41" name="Google Shape;41;p7"/>
          <p:cNvSpPr txBox="1"/>
          <p:nvPr>
            <p:ph idx="4" type="body"/>
          </p:nvPr>
        </p:nvSpPr>
        <p:spPr>
          <a:xfrm>
            <a:off x="14580217" y="15780233"/>
            <a:ext cx="12243932"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150"/>
              </a:spcBef>
              <a:spcAft>
                <a:spcPts val="0"/>
              </a:spcAft>
              <a:buClr>
                <a:schemeClr val="dk1"/>
              </a:buClr>
              <a:buSzPts val="1800"/>
              <a:buChar char="•"/>
              <a:defRPr/>
            </a:lvl1pPr>
            <a:lvl2pPr indent="-342900" lvl="1" marL="914400" algn="l">
              <a:lnSpc>
                <a:spcPct val="90000"/>
              </a:lnSpc>
              <a:spcBef>
                <a:spcPts val="1575"/>
              </a:spcBef>
              <a:spcAft>
                <a:spcPts val="0"/>
              </a:spcAft>
              <a:buClr>
                <a:schemeClr val="dk1"/>
              </a:buClr>
              <a:buSzPts val="1800"/>
              <a:buChar char="•"/>
              <a:defRPr/>
            </a:lvl2pPr>
            <a:lvl3pPr indent="-342900" lvl="2" marL="1371600" algn="l">
              <a:lnSpc>
                <a:spcPct val="90000"/>
              </a:lnSpc>
              <a:spcBef>
                <a:spcPts val="1575"/>
              </a:spcBef>
              <a:spcAft>
                <a:spcPts val="0"/>
              </a:spcAft>
              <a:buClr>
                <a:schemeClr val="dk1"/>
              </a:buClr>
              <a:buSzPts val="1800"/>
              <a:buChar char="•"/>
              <a:defRPr/>
            </a:lvl3pPr>
            <a:lvl4pPr indent="-342900" lvl="3" marL="1828800" algn="l">
              <a:lnSpc>
                <a:spcPct val="90000"/>
              </a:lnSpc>
              <a:spcBef>
                <a:spcPts val="1575"/>
              </a:spcBef>
              <a:spcAft>
                <a:spcPts val="0"/>
              </a:spcAft>
              <a:buClr>
                <a:schemeClr val="dk1"/>
              </a:buClr>
              <a:buSzPts val="1800"/>
              <a:buChar char="•"/>
              <a:defRPr/>
            </a:lvl4pPr>
            <a:lvl5pPr indent="-342900" lvl="4" marL="2286000" algn="l">
              <a:lnSpc>
                <a:spcPct val="90000"/>
              </a:lnSpc>
              <a:spcBef>
                <a:spcPts val="1575"/>
              </a:spcBef>
              <a:spcAft>
                <a:spcPts val="0"/>
              </a:spcAft>
              <a:buClr>
                <a:schemeClr val="dk1"/>
              </a:buClr>
              <a:buSzPts val="1800"/>
              <a:buChar char="•"/>
              <a:defRPr/>
            </a:lvl5pPr>
            <a:lvl6pPr indent="-342900" lvl="5" marL="2743200" algn="l">
              <a:lnSpc>
                <a:spcPct val="90000"/>
              </a:lnSpc>
              <a:spcBef>
                <a:spcPts val="1575"/>
              </a:spcBef>
              <a:spcAft>
                <a:spcPts val="0"/>
              </a:spcAft>
              <a:buClr>
                <a:schemeClr val="dk1"/>
              </a:buClr>
              <a:buSzPts val="1800"/>
              <a:buChar char="•"/>
              <a:defRPr/>
            </a:lvl6pPr>
            <a:lvl7pPr indent="-342900" lvl="6" marL="3200400" algn="l">
              <a:lnSpc>
                <a:spcPct val="90000"/>
              </a:lnSpc>
              <a:spcBef>
                <a:spcPts val="1575"/>
              </a:spcBef>
              <a:spcAft>
                <a:spcPts val="0"/>
              </a:spcAft>
              <a:buClr>
                <a:schemeClr val="dk1"/>
              </a:buClr>
              <a:buSzPts val="1800"/>
              <a:buChar char="•"/>
              <a:defRPr/>
            </a:lvl7pPr>
            <a:lvl8pPr indent="-342900" lvl="7" marL="3657600" algn="l">
              <a:lnSpc>
                <a:spcPct val="90000"/>
              </a:lnSpc>
              <a:spcBef>
                <a:spcPts val="1575"/>
              </a:spcBef>
              <a:spcAft>
                <a:spcPts val="0"/>
              </a:spcAft>
              <a:buClr>
                <a:schemeClr val="dk1"/>
              </a:buClr>
              <a:buSzPts val="1800"/>
              <a:buChar char="•"/>
              <a:defRPr/>
            </a:lvl8pPr>
            <a:lvl9pPr indent="-342900" lvl="8" marL="4114800" algn="l">
              <a:lnSpc>
                <a:spcPct val="90000"/>
              </a:lnSpc>
              <a:spcBef>
                <a:spcPts val="1575"/>
              </a:spcBef>
              <a:spcAft>
                <a:spcPts val="0"/>
              </a:spcAft>
              <a:buClr>
                <a:schemeClr val="dk1"/>
              </a:buClr>
              <a:buSzPts val="1800"/>
              <a:buChar char="•"/>
              <a:defRPr/>
            </a:lvl9pPr>
          </a:lstStyle>
          <a:p/>
        </p:txBody>
      </p:sp>
      <p:sp>
        <p:nvSpPr>
          <p:cNvPr id="42" name="Google Shape;42;p7"/>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1980029" y="2300044"/>
            <a:ext cx="24840367"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1983780" y="2880042"/>
            <a:ext cx="9288887"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2243932" y="6220102"/>
            <a:ext cx="14580215" cy="30700453"/>
          </a:xfrm>
          <a:prstGeom prst="rect">
            <a:avLst/>
          </a:prstGeom>
          <a:noFill/>
          <a:ln>
            <a:noFill/>
          </a:ln>
        </p:spPr>
        <p:txBody>
          <a:bodyPr anchorCtr="0" anchor="t" bIns="45700" lIns="91425" spcFirstLastPara="1" rIns="91425" wrap="square" tIns="45700">
            <a:normAutofit/>
          </a:bodyPr>
          <a:lstStyle>
            <a:lvl1pPr indent="-868616" lvl="0" marL="457200" algn="l">
              <a:lnSpc>
                <a:spcPct val="90000"/>
              </a:lnSpc>
              <a:spcBef>
                <a:spcPts val="3150"/>
              </a:spcBef>
              <a:spcAft>
                <a:spcPts val="0"/>
              </a:spcAft>
              <a:buClr>
                <a:schemeClr val="dk1"/>
              </a:buClr>
              <a:buSzPts val="10079"/>
              <a:buChar char="•"/>
              <a:defRPr sz="10079"/>
            </a:lvl1pPr>
            <a:lvl2pPr indent="-788606" lvl="1" marL="914400" algn="l">
              <a:lnSpc>
                <a:spcPct val="90000"/>
              </a:lnSpc>
              <a:spcBef>
                <a:spcPts val="1575"/>
              </a:spcBef>
              <a:spcAft>
                <a:spcPts val="0"/>
              </a:spcAft>
              <a:buClr>
                <a:schemeClr val="dk1"/>
              </a:buClr>
              <a:buSzPts val="8819"/>
              <a:buChar char="•"/>
              <a:defRPr sz="8819"/>
            </a:lvl2pPr>
            <a:lvl3pPr indent="-708596" lvl="2" marL="1371600" algn="l">
              <a:lnSpc>
                <a:spcPct val="90000"/>
              </a:lnSpc>
              <a:spcBef>
                <a:spcPts val="1575"/>
              </a:spcBef>
              <a:spcAft>
                <a:spcPts val="0"/>
              </a:spcAft>
              <a:buClr>
                <a:schemeClr val="dk1"/>
              </a:buClr>
              <a:buSzPts val="7559"/>
              <a:buChar char="•"/>
              <a:defRPr sz="7558"/>
            </a:lvl3pPr>
            <a:lvl4pPr indent="-628586" lvl="3" marL="1828800" algn="l">
              <a:lnSpc>
                <a:spcPct val="90000"/>
              </a:lnSpc>
              <a:spcBef>
                <a:spcPts val="1575"/>
              </a:spcBef>
              <a:spcAft>
                <a:spcPts val="0"/>
              </a:spcAft>
              <a:buClr>
                <a:schemeClr val="dk1"/>
              </a:buClr>
              <a:buSzPts val="6299"/>
              <a:buChar char="•"/>
              <a:defRPr sz="6299"/>
            </a:lvl4pPr>
            <a:lvl5pPr indent="-628586" lvl="4" marL="2286000" algn="l">
              <a:lnSpc>
                <a:spcPct val="90000"/>
              </a:lnSpc>
              <a:spcBef>
                <a:spcPts val="1575"/>
              </a:spcBef>
              <a:spcAft>
                <a:spcPts val="0"/>
              </a:spcAft>
              <a:buClr>
                <a:schemeClr val="dk1"/>
              </a:buClr>
              <a:buSzPts val="6299"/>
              <a:buChar char="•"/>
              <a:defRPr sz="6299"/>
            </a:lvl5pPr>
            <a:lvl6pPr indent="-628586" lvl="5" marL="2743200" algn="l">
              <a:lnSpc>
                <a:spcPct val="90000"/>
              </a:lnSpc>
              <a:spcBef>
                <a:spcPts val="1575"/>
              </a:spcBef>
              <a:spcAft>
                <a:spcPts val="0"/>
              </a:spcAft>
              <a:buClr>
                <a:schemeClr val="dk1"/>
              </a:buClr>
              <a:buSzPts val="6299"/>
              <a:buChar char="•"/>
              <a:defRPr sz="6299"/>
            </a:lvl6pPr>
            <a:lvl7pPr indent="-628586" lvl="6" marL="3200400" algn="l">
              <a:lnSpc>
                <a:spcPct val="90000"/>
              </a:lnSpc>
              <a:spcBef>
                <a:spcPts val="1575"/>
              </a:spcBef>
              <a:spcAft>
                <a:spcPts val="0"/>
              </a:spcAft>
              <a:buClr>
                <a:schemeClr val="dk1"/>
              </a:buClr>
              <a:buSzPts val="6299"/>
              <a:buChar char="•"/>
              <a:defRPr sz="6299"/>
            </a:lvl7pPr>
            <a:lvl8pPr indent="-628586" lvl="7" marL="3657600" algn="l">
              <a:lnSpc>
                <a:spcPct val="90000"/>
              </a:lnSpc>
              <a:spcBef>
                <a:spcPts val="1575"/>
              </a:spcBef>
              <a:spcAft>
                <a:spcPts val="0"/>
              </a:spcAft>
              <a:buClr>
                <a:schemeClr val="dk1"/>
              </a:buClr>
              <a:buSzPts val="6299"/>
              <a:buChar char="•"/>
              <a:defRPr sz="6299"/>
            </a:lvl8pPr>
            <a:lvl9pPr indent="-628586" lvl="8" marL="4114800" algn="l">
              <a:lnSpc>
                <a:spcPct val="90000"/>
              </a:lnSpc>
              <a:spcBef>
                <a:spcPts val="1575"/>
              </a:spcBef>
              <a:spcAft>
                <a:spcPts val="0"/>
              </a:spcAft>
              <a:buClr>
                <a:schemeClr val="dk1"/>
              </a:buClr>
              <a:buSzPts val="6299"/>
              <a:buChar char="•"/>
              <a:defRPr sz="6299"/>
            </a:lvl9pPr>
          </a:lstStyle>
          <a:p/>
        </p:txBody>
      </p:sp>
      <p:sp>
        <p:nvSpPr>
          <p:cNvPr id="57" name="Google Shape;57;p10"/>
          <p:cNvSpPr txBox="1"/>
          <p:nvPr>
            <p:ph idx="2" type="body"/>
          </p:nvPr>
        </p:nvSpPr>
        <p:spPr>
          <a:xfrm>
            <a:off x="1983780" y="12960191"/>
            <a:ext cx="9288887"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150"/>
              </a:spcBef>
              <a:spcAft>
                <a:spcPts val="0"/>
              </a:spcAft>
              <a:buClr>
                <a:schemeClr val="dk1"/>
              </a:buClr>
              <a:buSzPts val="5040"/>
              <a:buNone/>
              <a:defRPr sz="5040"/>
            </a:lvl1pPr>
            <a:lvl2pPr indent="-228600" lvl="1" marL="914400" algn="l">
              <a:lnSpc>
                <a:spcPct val="90000"/>
              </a:lnSpc>
              <a:spcBef>
                <a:spcPts val="1575"/>
              </a:spcBef>
              <a:spcAft>
                <a:spcPts val="0"/>
              </a:spcAft>
              <a:buClr>
                <a:schemeClr val="dk1"/>
              </a:buClr>
              <a:buSzPts val="4410"/>
              <a:buNone/>
              <a:defRPr sz="4410"/>
            </a:lvl2pPr>
            <a:lvl3pPr indent="-228600" lvl="2" marL="1371600" algn="l">
              <a:lnSpc>
                <a:spcPct val="90000"/>
              </a:lnSpc>
              <a:spcBef>
                <a:spcPts val="1575"/>
              </a:spcBef>
              <a:spcAft>
                <a:spcPts val="0"/>
              </a:spcAft>
              <a:buClr>
                <a:schemeClr val="dk1"/>
              </a:buClr>
              <a:buSzPts val="3780"/>
              <a:buNone/>
              <a:defRPr sz="3780"/>
            </a:lvl3pPr>
            <a:lvl4pPr indent="-228600" lvl="3" marL="1828800" algn="l">
              <a:lnSpc>
                <a:spcPct val="90000"/>
              </a:lnSpc>
              <a:spcBef>
                <a:spcPts val="1575"/>
              </a:spcBef>
              <a:spcAft>
                <a:spcPts val="0"/>
              </a:spcAft>
              <a:buClr>
                <a:schemeClr val="dk1"/>
              </a:buClr>
              <a:buSzPts val="3150"/>
              <a:buNone/>
              <a:defRPr sz="3150"/>
            </a:lvl4pPr>
            <a:lvl5pPr indent="-228600" lvl="4" marL="2286000" algn="l">
              <a:lnSpc>
                <a:spcPct val="90000"/>
              </a:lnSpc>
              <a:spcBef>
                <a:spcPts val="1575"/>
              </a:spcBef>
              <a:spcAft>
                <a:spcPts val="0"/>
              </a:spcAft>
              <a:buClr>
                <a:schemeClr val="dk1"/>
              </a:buClr>
              <a:buSzPts val="3150"/>
              <a:buNone/>
              <a:defRPr sz="3150"/>
            </a:lvl5pPr>
            <a:lvl6pPr indent="-228600" lvl="5" marL="2743200" algn="l">
              <a:lnSpc>
                <a:spcPct val="90000"/>
              </a:lnSpc>
              <a:spcBef>
                <a:spcPts val="1575"/>
              </a:spcBef>
              <a:spcAft>
                <a:spcPts val="0"/>
              </a:spcAft>
              <a:buClr>
                <a:schemeClr val="dk1"/>
              </a:buClr>
              <a:buSzPts val="3150"/>
              <a:buNone/>
              <a:defRPr sz="3150"/>
            </a:lvl6pPr>
            <a:lvl7pPr indent="-228600" lvl="6" marL="3200400" algn="l">
              <a:lnSpc>
                <a:spcPct val="90000"/>
              </a:lnSpc>
              <a:spcBef>
                <a:spcPts val="1575"/>
              </a:spcBef>
              <a:spcAft>
                <a:spcPts val="0"/>
              </a:spcAft>
              <a:buClr>
                <a:schemeClr val="dk1"/>
              </a:buClr>
              <a:buSzPts val="3150"/>
              <a:buNone/>
              <a:defRPr sz="3150"/>
            </a:lvl7pPr>
            <a:lvl8pPr indent="-228600" lvl="7" marL="3657600" algn="l">
              <a:lnSpc>
                <a:spcPct val="90000"/>
              </a:lnSpc>
              <a:spcBef>
                <a:spcPts val="1575"/>
              </a:spcBef>
              <a:spcAft>
                <a:spcPts val="0"/>
              </a:spcAft>
              <a:buClr>
                <a:schemeClr val="dk1"/>
              </a:buClr>
              <a:buSzPts val="3150"/>
              <a:buNone/>
              <a:defRPr sz="3150"/>
            </a:lvl8pPr>
            <a:lvl9pPr indent="-228600" lvl="8" marL="4114800" algn="l">
              <a:lnSpc>
                <a:spcPct val="90000"/>
              </a:lnSpc>
              <a:spcBef>
                <a:spcPts val="1575"/>
              </a:spcBef>
              <a:spcAft>
                <a:spcPts val="0"/>
              </a:spcAft>
              <a:buClr>
                <a:schemeClr val="dk1"/>
              </a:buClr>
              <a:buSzPts val="3150"/>
              <a:buNone/>
              <a:defRPr sz="3150"/>
            </a:lvl9pPr>
          </a:lstStyle>
          <a:p/>
        </p:txBody>
      </p:sp>
      <p:sp>
        <p:nvSpPr>
          <p:cNvPr id="58" name="Google Shape;58;p10"/>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983780" y="2880042"/>
            <a:ext cx="9288887"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2243932" y="6220102"/>
            <a:ext cx="14580215" cy="30700453"/>
          </a:xfrm>
          <a:prstGeom prst="rect">
            <a:avLst/>
          </a:prstGeom>
          <a:noFill/>
          <a:ln>
            <a:noFill/>
          </a:ln>
        </p:spPr>
      </p:sp>
      <p:sp>
        <p:nvSpPr>
          <p:cNvPr id="64" name="Google Shape;64;p11"/>
          <p:cNvSpPr txBox="1"/>
          <p:nvPr>
            <p:ph idx="1" type="body"/>
          </p:nvPr>
        </p:nvSpPr>
        <p:spPr>
          <a:xfrm>
            <a:off x="1983780" y="12960191"/>
            <a:ext cx="9288887"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150"/>
              </a:spcBef>
              <a:spcAft>
                <a:spcPts val="0"/>
              </a:spcAft>
              <a:buClr>
                <a:schemeClr val="dk1"/>
              </a:buClr>
              <a:buSzPts val="5040"/>
              <a:buNone/>
              <a:defRPr sz="5040"/>
            </a:lvl1pPr>
            <a:lvl2pPr indent="-228600" lvl="1" marL="914400" algn="l">
              <a:lnSpc>
                <a:spcPct val="90000"/>
              </a:lnSpc>
              <a:spcBef>
                <a:spcPts val="1575"/>
              </a:spcBef>
              <a:spcAft>
                <a:spcPts val="0"/>
              </a:spcAft>
              <a:buClr>
                <a:schemeClr val="dk1"/>
              </a:buClr>
              <a:buSzPts val="4410"/>
              <a:buNone/>
              <a:defRPr sz="4410"/>
            </a:lvl2pPr>
            <a:lvl3pPr indent="-228600" lvl="2" marL="1371600" algn="l">
              <a:lnSpc>
                <a:spcPct val="90000"/>
              </a:lnSpc>
              <a:spcBef>
                <a:spcPts val="1575"/>
              </a:spcBef>
              <a:spcAft>
                <a:spcPts val="0"/>
              </a:spcAft>
              <a:buClr>
                <a:schemeClr val="dk1"/>
              </a:buClr>
              <a:buSzPts val="3780"/>
              <a:buNone/>
              <a:defRPr sz="3780"/>
            </a:lvl3pPr>
            <a:lvl4pPr indent="-228600" lvl="3" marL="1828800" algn="l">
              <a:lnSpc>
                <a:spcPct val="90000"/>
              </a:lnSpc>
              <a:spcBef>
                <a:spcPts val="1575"/>
              </a:spcBef>
              <a:spcAft>
                <a:spcPts val="0"/>
              </a:spcAft>
              <a:buClr>
                <a:schemeClr val="dk1"/>
              </a:buClr>
              <a:buSzPts val="3150"/>
              <a:buNone/>
              <a:defRPr sz="3150"/>
            </a:lvl4pPr>
            <a:lvl5pPr indent="-228600" lvl="4" marL="2286000" algn="l">
              <a:lnSpc>
                <a:spcPct val="90000"/>
              </a:lnSpc>
              <a:spcBef>
                <a:spcPts val="1575"/>
              </a:spcBef>
              <a:spcAft>
                <a:spcPts val="0"/>
              </a:spcAft>
              <a:buClr>
                <a:schemeClr val="dk1"/>
              </a:buClr>
              <a:buSzPts val="3150"/>
              <a:buNone/>
              <a:defRPr sz="3150"/>
            </a:lvl5pPr>
            <a:lvl6pPr indent="-228600" lvl="5" marL="2743200" algn="l">
              <a:lnSpc>
                <a:spcPct val="90000"/>
              </a:lnSpc>
              <a:spcBef>
                <a:spcPts val="1575"/>
              </a:spcBef>
              <a:spcAft>
                <a:spcPts val="0"/>
              </a:spcAft>
              <a:buClr>
                <a:schemeClr val="dk1"/>
              </a:buClr>
              <a:buSzPts val="3150"/>
              <a:buNone/>
              <a:defRPr sz="3150"/>
            </a:lvl6pPr>
            <a:lvl7pPr indent="-228600" lvl="6" marL="3200400" algn="l">
              <a:lnSpc>
                <a:spcPct val="90000"/>
              </a:lnSpc>
              <a:spcBef>
                <a:spcPts val="1575"/>
              </a:spcBef>
              <a:spcAft>
                <a:spcPts val="0"/>
              </a:spcAft>
              <a:buClr>
                <a:schemeClr val="dk1"/>
              </a:buClr>
              <a:buSzPts val="3150"/>
              <a:buNone/>
              <a:defRPr sz="3150"/>
            </a:lvl7pPr>
            <a:lvl8pPr indent="-228600" lvl="7" marL="3657600" algn="l">
              <a:lnSpc>
                <a:spcPct val="90000"/>
              </a:lnSpc>
              <a:spcBef>
                <a:spcPts val="1575"/>
              </a:spcBef>
              <a:spcAft>
                <a:spcPts val="0"/>
              </a:spcAft>
              <a:buClr>
                <a:schemeClr val="dk1"/>
              </a:buClr>
              <a:buSzPts val="3150"/>
              <a:buNone/>
              <a:defRPr sz="3150"/>
            </a:lvl8pPr>
            <a:lvl9pPr indent="-228600" lvl="8" marL="4114800" algn="l">
              <a:lnSpc>
                <a:spcPct val="90000"/>
              </a:lnSpc>
              <a:spcBef>
                <a:spcPts val="1575"/>
              </a:spcBef>
              <a:spcAft>
                <a:spcPts val="0"/>
              </a:spcAft>
              <a:buClr>
                <a:schemeClr val="dk1"/>
              </a:buClr>
              <a:buSzPts val="3150"/>
              <a:buNone/>
              <a:defRPr sz="3150"/>
            </a:lvl9pPr>
          </a:lstStyle>
          <a:p/>
        </p:txBody>
      </p:sp>
      <p:sp>
        <p:nvSpPr>
          <p:cNvPr id="65" name="Google Shape;65;p11"/>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980029" y="2300044"/>
            <a:ext cx="24840367" cy="835012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3859"/>
              <a:buFont typeface="Calibri"/>
              <a:buNone/>
              <a:defRPr b="0" i="0" sz="13859"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1980029" y="11500170"/>
            <a:ext cx="24840367" cy="27410408"/>
          </a:xfrm>
          <a:prstGeom prst="rect">
            <a:avLst/>
          </a:prstGeom>
          <a:noFill/>
          <a:ln>
            <a:noFill/>
          </a:ln>
        </p:spPr>
        <p:txBody>
          <a:bodyPr anchorCtr="0" anchor="t" bIns="45700" lIns="91425" spcFirstLastPara="1" rIns="91425" wrap="square" tIns="45700">
            <a:normAutofit/>
          </a:bodyPr>
          <a:lstStyle>
            <a:lvl1pPr indent="-788606" lvl="0" marL="457200" marR="0" rtl="0" algn="l">
              <a:lnSpc>
                <a:spcPct val="90000"/>
              </a:lnSpc>
              <a:spcBef>
                <a:spcPts val="3150"/>
              </a:spcBef>
              <a:spcAft>
                <a:spcPts val="0"/>
              </a:spcAft>
              <a:buClr>
                <a:schemeClr val="dk1"/>
              </a:buClr>
              <a:buSzPts val="8819"/>
              <a:buFont typeface="Arial"/>
              <a:buChar char="•"/>
              <a:defRPr b="0" i="0" sz="8819" u="none" cap="none" strike="noStrike">
                <a:solidFill>
                  <a:schemeClr val="dk1"/>
                </a:solidFill>
                <a:latin typeface="Calibri"/>
                <a:ea typeface="Calibri"/>
                <a:cs typeface="Calibri"/>
                <a:sym typeface="Calibri"/>
              </a:defRPr>
            </a:lvl1pPr>
            <a:lvl2pPr indent="-708596" lvl="1" marL="914400" marR="0" rtl="0" algn="l">
              <a:lnSpc>
                <a:spcPct val="90000"/>
              </a:lnSpc>
              <a:spcBef>
                <a:spcPts val="1575"/>
              </a:spcBef>
              <a:spcAft>
                <a:spcPts val="0"/>
              </a:spcAft>
              <a:buClr>
                <a:schemeClr val="dk1"/>
              </a:buClr>
              <a:buSzPts val="7559"/>
              <a:buFont typeface="Arial"/>
              <a:buChar char="•"/>
              <a:defRPr b="0" i="0" sz="7558" u="none" cap="none" strike="noStrike">
                <a:solidFill>
                  <a:schemeClr val="dk1"/>
                </a:solidFill>
                <a:latin typeface="Calibri"/>
                <a:ea typeface="Calibri"/>
                <a:cs typeface="Calibri"/>
                <a:sym typeface="Calibri"/>
              </a:defRPr>
            </a:lvl2pPr>
            <a:lvl3pPr indent="-628586" lvl="2" marL="1371600" marR="0" rtl="0" algn="l">
              <a:lnSpc>
                <a:spcPct val="90000"/>
              </a:lnSpc>
              <a:spcBef>
                <a:spcPts val="1575"/>
              </a:spcBef>
              <a:spcAft>
                <a:spcPts val="0"/>
              </a:spcAft>
              <a:buClr>
                <a:schemeClr val="dk1"/>
              </a:buClr>
              <a:buSzPts val="6299"/>
              <a:buFont typeface="Arial"/>
              <a:buChar char="•"/>
              <a:defRPr b="0" i="0" sz="6299" u="none" cap="none" strike="noStrike">
                <a:solidFill>
                  <a:schemeClr val="dk1"/>
                </a:solidFill>
                <a:latin typeface="Calibri"/>
                <a:ea typeface="Calibri"/>
                <a:cs typeface="Calibri"/>
                <a:sym typeface="Calibri"/>
              </a:defRPr>
            </a:lvl3pPr>
            <a:lvl4pPr indent="-588581" lvl="3" marL="18288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4pPr>
            <a:lvl5pPr indent="-588581" lvl="4" marL="22860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5pPr>
            <a:lvl6pPr indent="-588581" lvl="5" marL="27432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6pPr>
            <a:lvl7pPr indent="-588581" lvl="6" marL="32004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7pPr>
            <a:lvl8pPr indent="-588581" lvl="7" marL="36576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8pPr>
            <a:lvl9pPr indent="-588581" lvl="8" marL="4114800" marR="0" rtl="0" algn="l">
              <a:lnSpc>
                <a:spcPct val="90000"/>
              </a:lnSpc>
              <a:spcBef>
                <a:spcPts val="1575"/>
              </a:spcBef>
              <a:spcAft>
                <a:spcPts val="0"/>
              </a:spcAft>
              <a:buClr>
                <a:schemeClr val="dk1"/>
              </a:buClr>
              <a:buSzPts val="5669"/>
              <a:buFont typeface="Arial"/>
              <a:buChar char="•"/>
              <a:defRPr b="0" i="0" sz="5669"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1980029" y="40040601"/>
            <a:ext cx="6480096" cy="230003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78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9540141" y="40040601"/>
            <a:ext cx="9720143" cy="230003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378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0340300" y="40040601"/>
            <a:ext cx="6480096" cy="230003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3780" u="none" cap="none" strike="noStrike">
                <a:solidFill>
                  <a:srgbClr val="888888"/>
                </a:solidFill>
                <a:latin typeface="Calibri"/>
                <a:ea typeface="Calibri"/>
                <a:cs typeface="Calibri"/>
                <a:sym typeface="Calibri"/>
              </a:defRPr>
            </a:lvl1pPr>
            <a:lvl2pPr indent="0" lvl="1" marL="0" marR="0" rtl="0" algn="r">
              <a:spcBef>
                <a:spcPts val="0"/>
              </a:spcBef>
              <a:buNone/>
              <a:defRPr b="0" i="0" sz="3780" u="none" cap="none" strike="noStrike">
                <a:solidFill>
                  <a:srgbClr val="888888"/>
                </a:solidFill>
                <a:latin typeface="Calibri"/>
                <a:ea typeface="Calibri"/>
                <a:cs typeface="Calibri"/>
                <a:sym typeface="Calibri"/>
              </a:defRPr>
            </a:lvl2pPr>
            <a:lvl3pPr indent="0" lvl="2" marL="0" marR="0" rtl="0" algn="r">
              <a:spcBef>
                <a:spcPts val="0"/>
              </a:spcBef>
              <a:buNone/>
              <a:defRPr b="0" i="0" sz="3780" u="none" cap="none" strike="noStrike">
                <a:solidFill>
                  <a:srgbClr val="888888"/>
                </a:solidFill>
                <a:latin typeface="Calibri"/>
                <a:ea typeface="Calibri"/>
                <a:cs typeface="Calibri"/>
                <a:sym typeface="Calibri"/>
              </a:defRPr>
            </a:lvl3pPr>
            <a:lvl4pPr indent="0" lvl="3" marL="0" marR="0" rtl="0" algn="r">
              <a:spcBef>
                <a:spcPts val="0"/>
              </a:spcBef>
              <a:buNone/>
              <a:defRPr b="0" i="0" sz="3780" u="none" cap="none" strike="noStrike">
                <a:solidFill>
                  <a:srgbClr val="888888"/>
                </a:solidFill>
                <a:latin typeface="Calibri"/>
                <a:ea typeface="Calibri"/>
                <a:cs typeface="Calibri"/>
                <a:sym typeface="Calibri"/>
              </a:defRPr>
            </a:lvl4pPr>
            <a:lvl5pPr indent="0" lvl="4" marL="0" marR="0" rtl="0" algn="r">
              <a:spcBef>
                <a:spcPts val="0"/>
              </a:spcBef>
              <a:buNone/>
              <a:defRPr b="0" i="0" sz="3780" u="none" cap="none" strike="noStrike">
                <a:solidFill>
                  <a:srgbClr val="888888"/>
                </a:solidFill>
                <a:latin typeface="Calibri"/>
                <a:ea typeface="Calibri"/>
                <a:cs typeface="Calibri"/>
                <a:sym typeface="Calibri"/>
              </a:defRPr>
            </a:lvl5pPr>
            <a:lvl6pPr indent="0" lvl="5" marL="0" marR="0" rtl="0" algn="r">
              <a:spcBef>
                <a:spcPts val="0"/>
              </a:spcBef>
              <a:buNone/>
              <a:defRPr b="0" i="0" sz="3780" u="none" cap="none" strike="noStrike">
                <a:solidFill>
                  <a:srgbClr val="888888"/>
                </a:solidFill>
                <a:latin typeface="Calibri"/>
                <a:ea typeface="Calibri"/>
                <a:cs typeface="Calibri"/>
                <a:sym typeface="Calibri"/>
              </a:defRPr>
            </a:lvl6pPr>
            <a:lvl7pPr indent="0" lvl="6" marL="0" marR="0" rtl="0" algn="r">
              <a:spcBef>
                <a:spcPts val="0"/>
              </a:spcBef>
              <a:buNone/>
              <a:defRPr b="0" i="0" sz="3780" u="none" cap="none" strike="noStrike">
                <a:solidFill>
                  <a:srgbClr val="888888"/>
                </a:solidFill>
                <a:latin typeface="Calibri"/>
                <a:ea typeface="Calibri"/>
                <a:cs typeface="Calibri"/>
                <a:sym typeface="Calibri"/>
              </a:defRPr>
            </a:lvl7pPr>
            <a:lvl8pPr indent="0" lvl="7" marL="0" marR="0" rtl="0" algn="r">
              <a:spcBef>
                <a:spcPts val="0"/>
              </a:spcBef>
              <a:buNone/>
              <a:defRPr b="0" i="0" sz="3780" u="none" cap="none" strike="noStrike">
                <a:solidFill>
                  <a:srgbClr val="888888"/>
                </a:solidFill>
                <a:latin typeface="Calibri"/>
                <a:ea typeface="Calibri"/>
                <a:cs typeface="Calibri"/>
                <a:sym typeface="Calibri"/>
              </a:defRPr>
            </a:lvl8pPr>
            <a:lvl9pPr indent="0" lvl="8" marL="0" marR="0" rtl="0" algn="r">
              <a:spcBef>
                <a:spcPts val="0"/>
              </a:spcBef>
              <a:buNone/>
              <a:defRPr b="0" i="0" sz="378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0" y="0"/>
            <a:ext cx="28800425" cy="5000682"/>
          </a:xfrm>
          <a:prstGeom prst="rect">
            <a:avLst/>
          </a:prstGeom>
          <a:solidFill>
            <a:srgbClr val="003C1F"/>
          </a:solidFill>
          <a:ln cap="flat" cmpd="sng" w="12700">
            <a:solidFill>
              <a:srgbClr val="274E1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txBox="1"/>
          <p:nvPr/>
        </p:nvSpPr>
        <p:spPr>
          <a:xfrm>
            <a:off x="6079058" y="5565046"/>
            <a:ext cx="17393100" cy="1200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pt-BR" sz="7200" u="none" cap="none" strike="noStrike">
                <a:solidFill>
                  <a:schemeClr val="dk1"/>
                </a:solidFill>
                <a:latin typeface="Times New Roman"/>
                <a:ea typeface="Times New Roman"/>
                <a:cs typeface="Times New Roman"/>
                <a:sym typeface="Times New Roman"/>
              </a:rPr>
              <a:t>TÍTULO DO TRABALHO (tamanho 72)</a:t>
            </a:r>
            <a:endParaRPr b="0" i="0" sz="7200" u="none" cap="none" strike="noStrike">
              <a:solidFill>
                <a:schemeClr val="dk1"/>
              </a:solidFill>
              <a:latin typeface="Times New Roman"/>
              <a:ea typeface="Times New Roman"/>
              <a:cs typeface="Times New Roman"/>
              <a:sym typeface="Times New Roman"/>
            </a:endParaRPr>
          </a:p>
        </p:txBody>
      </p:sp>
      <p:sp>
        <p:nvSpPr>
          <p:cNvPr id="86" name="Google Shape;86;p1"/>
          <p:cNvSpPr txBox="1"/>
          <p:nvPr/>
        </p:nvSpPr>
        <p:spPr>
          <a:xfrm>
            <a:off x="5328287" y="7469969"/>
            <a:ext cx="17491200" cy="2432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pt-BR" sz="4400" u="none" cap="none" strike="noStrike">
                <a:solidFill>
                  <a:schemeClr val="dk2"/>
                </a:solidFill>
                <a:latin typeface="Times New Roman"/>
                <a:ea typeface="Times New Roman"/>
                <a:cs typeface="Times New Roman"/>
                <a:sym typeface="Times New Roman"/>
              </a:rPr>
              <a:t>autor</a:t>
            </a:r>
            <a:r>
              <a:rPr b="0" baseline="30000" i="0" lang="pt-BR" sz="4400" u="none" cap="none" strike="noStrike">
                <a:solidFill>
                  <a:schemeClr val="dk2"/>
                </a:solidFill>
                <a:latin typeface="Times New Roman"/>
                <a:ea typeface="Times New Roman"/>
                <a:cs typeface="Times New Roman"/>
                <a:sym typeface="Times New Roman"/>
              </a:rPr>
              <a:t>*1 </a:t>
            </a:r>
            <a:r>
              <a:rPr b="0" i="0" lang="pt-BR" sz="4400" u="none" cap="none" strike="noStrike">
                <a:solidFill>
                  <a:schemeClr val="dk2"/>
                </a:solidFill>
                <a:latin typeface="Times New Roman"/>
                <a:ea typeface="Times New Roman"/>
                <a:cs typeface="Times New Roman"/>
                <a:sym typeface="Times New Roman"/>
              </a:rPr>
              <a:t>(IC), autor</a:t>
            </a:r>
            <a:r>
              <a:rPr b="0" baseline="30000" i="0" lang="pt-BR" sz="4400" u="none" cap="none" strike="noStrike">
                <a:solidFill>
                  <a:schemeClr val="dk2"/>
                </a:solidFill>
                <a:latin typeface="Times New Roman"/>
                <a:ea typeface="Times New Roman"/>
                <a:cs typeface="Times New Roman"/>
                <a:sym typeface="Times New Roman"/>
              </a:rPr>
              <a:t> 1</a:t>
            </a:r>
            <a:r>
              <a:rPr b="0" i="0" lang="pt-BR" sz="4400" u="none" cap="none" strike="noStrike">
                <a:solidFill>
                  <a:schemeClr val="dk2"/>
                </a:solidFill>
                <a:latin typeface="Times New Roman"/>
                <a:ea typeface="Times New Roman"/>
                <a:cs typeface="Times New Roman"/>
                <a:sym typeface="Times New Roman"/>
              </a:rPr>
              <a:t> (PQ), autor</a:t>
            </a:r>
            <a:r>
              <a:rPr b="0" baseline="30000" i="0" lang="pt-BR" sz="4400" u="none" cap="none" strike="noStrike">
                <a:solidFill>
                  <a:schemeClr val="dk2"/>
                </a:solidFill>
                <a:latin typeface="Times New Roman"/>
                <a:ea typeface="Times New Roman"/>
                <a:cs typeface="Times New Roman"/>
                <a:sym typeface="Times New Roman"/>
              </a:rPr>
              <a:t> 1</a:t>
            </a:r>
            <a:r>
              <a:rPr b="0" i="0" lang="pt-BR" sz="4400" u="none" cap="none" strike="noStrike">
                <a:solidFill>
                  <a:schemeClr val="dk2"/>
                </a:solidFill>
                <a:latin typeface="Times New Roman"/>
                <a:ea typeface="Times New Roman"/>
                <a:cs typeface="Times New Roman"/>
                <a:sym typeface="Times New Roman"/>
              </a:rPr>
              <a:t> (PQ) (tamanho 44)</a:t>
            </a:r>
            <a:endParaRPr/>
          </a:p>
          <a:p>
            <a:pPr indent="0" lvl="0" marL="0" marR="0" rtl="0" algn="ctr">
              <a:spcBef>
                <a:spcPts val="0"/>
              </a:spcBef>
              <a:spcAft>
                <a:spcPts val="0"/>
              </a:spcAft>
              <a:buNone/>
            </a:pPr>
            <a:r>
              <a:rPr b="0" baseline="30000" i="1" lang="pt-BR" sz="3600" u="none" cap="none" strike="noStrike">
                <a:solidFill>
                  <a:schemeClr val="dk2"/>
                </a:solidFill>
                <a:latin typeface="Times New Roman"/>
                <a:ea typeface="Times New Roman"/>
                <a:cs typeface="Times New Roman"/>
                <a:sym typeface="Times New Roman"/>
              </a:rPr>
              <a:t>1</a:t>
            </a:r>
            <a:r>
              <a:rPr b="0" i="1" lang="pt-BR" sz="3600" u="none" cap="none" strike="noStrike">
                <a:solidFill>
                  <a:schemeClr val="dk2"/>
                </a:solidFill>
                <a:latin typeface="Times New Roman"/>
                <a:ea typeface="Times New Roman"/>
                <a:cs typeface="Times New Roman"/>
                <a:sym typeface="Times New Roman"/>
              </a:rPr>
              <a:t>Laboratório de Tecnologia de Polímeros e Biopolímeros (TECPBio), Instituto de Ciência e Tecnologia, Universidade Federal de São Paulo, São José dos Campos, Brasil</a:t>
            </a:r>
            <a:endParaRPr b="0" i="0" sz="3600" u="none" cap="none" strike="noStrike">
              <a:solidFill>
                <a:schemeClr val="dk2"/>
              </a:solidFill>
              <a:latin typeface="Times New Roman"/>
              <a:ea typeface="Times New Roman"/>
              <a:cs typeface="Times New Roman"/>
              <a:sym typeface="Times New Roman"/>
            </a:endParaRPr>
          </a:p>
          <a:p>
            <a:pPr indent="0" lvl="0" marL="0" marR="0" rtl="0" algn="ctr">
              <a:spcBef>
                <a:spcPts val="0"/>
              </a:spcBef>
              <a:spcAft>
                <a:spcPts val="0"/>
              </a:spcAft>
              <a:buNone/>
            </a:pPr>
            <a:r>
              <a:rPr b="0" i="1" lang="pt-BR" sz="3600" u="none" cap="none" strike="noStrike">
                <a:solidFill>
                  <a:schemeClr val="dk2"/>
                </a:solidFill>
                <a:latin typeface="Times New Roman"/>
                <a:ea typeface="Times New Roman"/>
                <a:cs typeface="Times New Roman"/>
                <a:sym typeface="Times New Roman"/>
              </a:rPr>
              <a:t>e-mail:*</a:t>
            </a:r>
            <a:endParaRPr b="0" i="0" sz="3600" u="none" cap="none" strike="noStrike">
              <a:solidFill>
                <a:schemeClr val="dk1"/>
              </a:solidFill>
              <a:latin typeface="Times New Roman"/>
              <a:ea typeface="Times New Roman"/>
              <a:cs typeface="Times New Roman"/>
              <a:sym typeface="Times New Roman"/>
            </a:endParaRPr>
          </a:p>
        </p:txBody>
      </p:sp>
      <p:sp>
        <p:nvSpPr>
          <p:cNvPr id="87" name="Google Shape;87;p1"/>
          <p:cNvSpPr txBox="1"/>
          <p:nvPr/>
        </p:nvSpPr>
        <p:spPr>
          <a:xfrm>
            <a:off x="10815656" y="41014752"/>
            <a:ext cx="7661700" cy="290100"/>
          </a:xfrm>
          <a:prstGeom prst="rect">
            <a:avLst/>
          </a:prstGeom>
          <a:noFill/>
          <a:ln>
            <a:noFill/>
          </a:ln>
        </p:spPr>
        <p:txBody>
          <a:bodyPr anchorCtr="0" anchor="t" bIns="37000" lIns="74025" spcFirstLastPara="1" rIns="74025" wrap="square" tIns="37000">
            <a:spAutoFit/>
          </a:bodyPr>
          <a:lstStyle/>
          <a:p>
            <a:pPr indent="0" lvl="0" marL="0" marR="0" rtl="0" algn="l">
              <a:spcBef>
                <a:spcPts val="0"/>
              </a:spcBef>
              <a:spcAft>
                <a:spcPts val="0"/>
              </a:spcAft>
              <a:buNone/>
            </a:pPr>
            <a:r>
              <a:t/>
            </a:r>
            <a:endParaRPr/>
          </a:p>
        </p:txBody>
      </p:sp>
      <p:pic>
        <p:nvPicPr>
          <p:cNvPr descr="Resultado de imagem para fapesp logo png" id="88" name="Google Shape;88;p1"/>
          <p:cNvPicPr preferRelativeResize="0"/>
          <p:nvPr/>
        </p:nvPicPr>
        <p:blipFill rotWithShape="1">
          <a:blip r:embed="rId3">
            <a:alphaModFix/>
          </a:blip>
          <a:srcRect b="0" l="0" r="0" t="0"/>
          <a:stretch/>
        </p:blipFill>
        <p:spPr>
          <a:xfrm>
            <a:off x="15022969" y="35336573"/>
            <a:ext cx="5710646" cy="4853846"/>
          </a:xfrm>
          <a:prstGeom prst="rect">
            <a:avLst/>
          </a:prstGeom>
          <a:noFill/>
          <a:ln>
            <a:noFill/>
          </a:ln>
        </p:spPr>
      </p:pic>
      <p:sp>
        <p:nvSpPr>
          <p:cNvPr id="89" name="Google Shape;89;p1"/>
          <p:cNvSpPr/>
          <p:nvPr/>
        </p:nvSpPr>
        <p:spPr>
          <a:xfrm>
            <a:off x="10646964" y="17021430"/>
            <a:ext cx="6377700" cy="1041000"/>
          </a:xfrm>
          <a:prstGeom prst="rect">
            <a:avLst/>
          </a:prstGeom>
          <a:noFill/>
          <a:ln>
            <a:noFill/>
          </a:ln>
        </p:spPr>
        <p:txBody>
          <a:bodyPr anchorCtr="0" anchor="t" bIns="37000" lIns="74025" spcFirstLastPara="1" rIns="74025" wrap="square" tIns="37000">
            <a:spAutoFit/>
          </a:bodyPr>
          <a:lstStyle/>
          <a:p>
            <a:pPr indent="0" lvl="0" marL="0" marR="0" rtl="0" algn="l">
              <a:spcBef>
                <a:spcPts val="0"/>
              </a:spcBef>
              <a:spcAft>
                <a:spcPts val="0"/>
              </a:spcAft>
              <a:buNone/>
            </a:pPr>
            <a:r>
              <a:t/>
            </a:r>
            <a:endParaRPr/>
          </a:p>
        </p:txBody>
      </p:sp>
      <p:sp>
        <p:nvSpPr>
          <p:cNvPr id="90" name="Google Shape;90;p1"/>
          <p:cNvSpPr/>
          <p:nvPr/>
        </p:nvSpPr>
        <p:spPr>
          <a:xfrm>
            <a:off x="11302083" y="35998170"/>
            <a:ext cx="5067600" cy="1041000"/>
          </a:xfrm>
          <a:prstGeom prst="rect">
            <a:avLst/>
          </a:prstGeom>
          <a:noFill/>
          <a:ln>
            <a:noFill/>
          </a:ln>
        </p:spPr>
        <p:txBody>
          <a:bodyPr anchorCtr="0" anchor="t" bIns="37000" lIns="74025" spcFirstLastPara="1" rIns="74025" wrap="square" tIns="37000">
            <a:spAutoFit/>
          </a:bodyPr>
          <a:lstStyle/>
          <a:p>
            <a:pPr indent="0" lvl="0" marL="0" marR="0" rtl="0" algn="l">
              <a:spcBef>
                <a:spcPts val="0"/>
              </a:spcBef>
              <a:spcAft>
                <a:spcPts val="0"/>
              </a:spcAft>
              <a:buNone/>
            </a:pPr>
            <a:r>
              <a:t/>
            </a:r>
            <a:endParaRPr/>
          </a:p>
        </p:txBody>
      </p:sp>
      <p:pic>
        <p:nvPicPr>
          <p:cNvPr descr="Resultado de imagem para cnpq logo transparente" id="91" name="Google Shape;91;p1"/>
          <p:cNvPicPr preferRelativeResize="0"/>
          <p:nvPr/>
        </p:nvPicPr>
        <p:blipFill rotWithShape="1">
          <a:blip r:embed="rId4">
            <a:alphaModFix/>
          </a:blip>
          <a:srcRect b="0" l="0" r="0" t="0"/>
          <a:stretch/>
        </p:blipFill>
        <p:spPr>
          <a:xfrm>
            <a:off x="21549722" y="37036443"/>
            <a:ext cx="4789047" cy="2489339"/>
          </a:xfrm>
          <a:prstGeom prst="rect">
            <a:avLst/>
          </a:prstGeom>
          <a:noFill/>
          <a:ln>
            <a:noFill/>
          </a:ln>
        </p:spPr>
      </p:pic>
      <p:sp>
        <p:nvSpPr>
          <p:cNvPr id="92" name="Google Shape;92;p1"/>
          <p:cNvSpPr txBox="1"/>
          <p:nvPr/>
        </p:nvSpPr>
        <p:spPr>
          <a:xfrm>
            <a:off x="6378303" y="668698"/>
            <a:ext cx="15799500" cy="36633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pt-BR" sz="5800">
                <a:solidFill>
                  <a:schemeClr val="lt1"/>
                </a:solidFill>
                <a:latin typeface="Times New Roman"/>
                <a:ea typeface="Times New Roman"/>
                <a:cs typeface="Times New Roman"/>
                <a:sym typeface="Times New Roman"/>
              </a:rPr>
              <a:t>XIII Simpósio de Ciência e Engenharia de Materiais</a:t>
            </a:r>
            <a:endParaRPr sz="5200"/>
          </a:p>
          <a:p>
            <a:pPr indent="0" lvl="0" marL="0" marR="0" rtl="0" algn="ctr">
              <a:lnSpc>
                <a:spcPct val="150000"/>
              </a:lnSpc>
              <a:spcBef>
                <a:spcPts val="0"/>
              </a:spcBef>
              <a:spcAft>
                <a:spcPts val="0"/>
              </a:spcAft>
              <a:buNone/>
            </a:pPr>
            <a:r>
              <a:rPr lang="pt-BR" sz="5800">
                <a:solidFill>
                  <a:schemeClr val="lt1"/>
                </a:solidFill>
                <a:latin typeface="Times New Roman"/>
                <a:ea typeface="Times New Roman"/>
                <a:cs typeface="Times New Roman"/>
                <a:sym typeface="Times New Roman"/>
              </a:rPr>
              <a:t>Universidade Federal de São Paulo</a:t>
            </a:r>
            <a:endParaRPr sz="1200"/>
          </a:p>
          <a:p>
            <a:pPr indent="0" lvl="0" marL="0" marR="0" rtl="0" algn="ctr">
              <a:lnSpc>
                <a:spcPct val="150000"/>
              </a:lnSpc>
              <a:spcBef>
                <a:spcPts val="0"/>
              </a:spcBef>
              <a:spcAft>
                <a:spcPts val="0"/>
              </a:spcAft>
              <a:buNone/>
            </a:pPr>
            <a:r>
              <a:rPr lang="pt-BR" sz="5800">
                <a:solidFill>
                  <a:schemeClr val="lt1"/>
                </a:solidFill>
                <a:latin typeface="Times New Roman"/>
                <a:ea typeface="Times New Roman"/>
                <a:cs typeface="Times New Roman"/>
                <a:sym typeface="Times New Roman"/>
              </a:rPr>
              <a:t>Instituto de Ciência e Tecnologia</a:t>
            </a:r>
            <a:endParaRPr sz="1200"/>
          </a:p>
        </p:txBody>
      </p:sp>
      <p:pic>
        <p:nvPicPr>
          <p:cNvPr id="93" name="Google Shape;93;p1"/>
          <p:cNvPicPr preferRelativeResize="0"/>
          <p:nvPr/>
        </p:nvPicPr>
        <p:blipFill>
          <a:blip r:embed="rId5">
            <a:alphaModFix/>
          </a:blip>
          <a:stretch>
            <a:fillRect/>
          </a:stretch>
        </p:blipFill>
        <p:spPr>
          <a:xfrm>
            <a:off x="22910950" y="1090786"/>
            <a:ext cx="4789050" cy="2819075"/>
          </a:xfrm>
          <a:prstGeom prst="rect">
            <a:avLst/>
          </a:prstGeom>
          <a:noFill/>
          <a:ln>
            <a:noFill/>
          </a:ln>
        </p:spPr>
      </p:pic>
      <p:pic>
        <p:nvPicPr>
          <p:cNvPr id="94" name="Google Shape;94;p1"/>
          <p:cNvPicPr preferRelativeResize="0"/>
          <p:nvPr/>
        </p:nvPicPr>
        <p:blipFill rotWithShape="1">
          <a:blip r:embed="rId6">
            <a:alphaModFix/>
          </a:blip>
          <a:srcRect b="0" l="0" r="0" t="0"/>
          <a:stretch/>
        </p:blipFill>
        <p:spPr>
          <a:xfrm>
            <a:off x="2045153" y="700329"/>
            <a:ext cx="3600000" cy="3600000"/>
          </a:xfrm>
          <a:prstGeom prst="rect">
            <a:avLst/>
          </a:prstGeom>
          <a:noFill/>
          <a:ln>
            <a:noFill/>
          </a:ln>
        </p:spPr>
      </p:pic>
      <p:sp>
        <p:nvSpPr>
          <p:cNvPr id="95" name="Google Shape;95;p1"/>
          <p:cNvSpPr/>
          <p:nvPr/>
        </p:nvSpPr>
        <p:spPr>
          <a:xfrm>
            <a:off x="469856" y="10923624"/>
            <a:ext cx="13653600" cy="1787400"/>
          </a:xfrm>
          <a:prstGeom prst="rect">
            <a:avLst/>
          </a:prstGeom>
          <a:noFill/>
          <a:ln>
            <a:noFill/>
          </a:ln>
        </p:spPr>
        <p:txBody>
          <a:bodyPr anchorCtr="0" anchor="t" bIns="49300" lIns="98625" spcFirstLastPara="1" rIns="98625" wrap="square" tIns="49300">
            <a:noAutofit/>
          </a:bodyPr>
          <a:lstStyle/>
          <a:p>
            <a:pPr indent="0" lvl="0" marL="0" marR="0" rtl="0" algn="just">
              <a:lnSpc>
                <a:spcPct val="100000"/>
              </a:lnSpc>
              <a:spcBef>
                <a:spcPts val="0"/>
              </a:spcBef>
              <a:spcAft>
                <a:spcPts val="0"/>
              </a:spcAft>
              <a:buNone/>
            </a:pPr>
            <a:r>
              <a:rPr b="1" lang="pt-BR" sz="5200">
                <a:solidFill>
                  <a:srgbClr val="006600"/>
                </a:solidFill>
                <a:latin typeface="Times New Roman"/>
                <a:ea typeface="Times New Roman"/>
                <a:cs typeface="Times New Roman"/>
                <a:sym typeface="Times New Roman"/>
              </a:rPr>
              <a:t>1.Introdução</a:t>
            </a:r>
            <a:endParaRPr i="0" sz="5200" u="none" cap="none" strike="noStrike">
              <a:solidFill>
                <a:srgbClr val="006600"/>
              </a:solidFill>
              <a:latin typeface="Times New Roman"/>
              <a:ea typeface="Times New Roman"/>
              <a:cs typeface="Times New Roman"/>
              <a:sym typeface="Times New Roman"/>
            </a:endParaRPr>
          </a:p>
          <a:p>
            <a:pPr indent="0" lvl="0" marL="0" marR="0" rtl="0" algn="just">
              <a:lnSpc>
                <a:spcPct val="100000"/>
              </a:lnSpc>
              <a:spcBef>
                <a:spcPts val="2401"/>
              </a:spcBef>
              <a:spcAft>
                <a:spcPts val="0"/>
              </a:spcAft>
              <a:buNone/>
            </a:pPr>
            <a:r>
              <a:rPr i="0" lang="pt-BR" sz="3400" u="none" cap="none" strike="noStrike">
                <a:solidFill>
                  <a:srgbClr val="000000"/>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a:t>
            </a:r>
            <a:r>
              <a:rPr lang="pt-BR" sz="3400">
                <a:solidFill>
                  <a:schemeClr val="dk1"/>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r>
              <a:rPr i="0" lang="pt-BR" sz="3400" u="none" cap="none" strike="noStrike">
                <a:solidFill>
                  <a:srgbClr val="000000"/>
                </a:solidFill>
                <a:latin typeface="Times New Roman"/>
                <a:ea typeface="Times New Roman"/>
                <a:cs typeface="Times New Roman"/>
                <a:sym typeface="Times New Roman"/>
              </a:rPr>
              <a:t> </a:t>
            </a:r>
            <a:r>
              <a:rPr lang="pt-BR" sz="3400">
                <a:solidFill>
                  <a:schemeClr val="dk1"/>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a:t>
            </a:r>
            <a:endParaRPr i="0" sz="3400" u="none" cap="none" strike="noStrike">
              <a:solidFill>
                <a:srgbClr val="000000"/>
              </a:solidFill>
              <a:latin typeface="Times New Roman"/>
              <a:ea typeface="Times New Roman"/>
              <a:cs typeface="Times New Roman"/>
              <a:sym typeface="Times New Roman"/>
            </a:endParaRPr>
          </a:p>
          <a:p>
            <a:pPr indent="0" lvl="0" marL="0" marR="0" rtl="0" algn="just">
              <a:lnSpc>
                <a:spcPct val="100000"/>
              </a:lnSpc>
              <a:spcBef>
                <a:spcPts val="2401"/>
              </a:spcBef>
              <a:spcAft>
                <a:spcPts val="0"/>
              </a:spcAft>
              <a:buNone/>
            </a:pPr>
            <a:r>
              <a:t/>
            </a:r>
            <a:endParaRPr sz="3400">
              <a:latin typeface="Times New Roman"/>
              <a:ea typeface="Times New Roman"/>
              <a:cs typeface="Times New Roman"/>
              <a:sym typeface="Times New Roman"/>
            </a:endParaRPr>
          </a:p>
          <a:p>
            <a:pPr indent="0" lvl="0" marL="0" marR="0" rtl="0" algn="just">
              <a:lnSpc>
                <a:spcPct val="100000"/>
              </a:lnSpc>
              <a:spcBef>
                <a:spcPts val="2401"/>
              </a:spcBef>
              <a:spcAft>
                <a:spcPts val="0"/>
              </a:spcAft>
              <a:buNone/>
            </a:pPr>
            <a:r>
              <a:t/>
            </a:r>
            <a:endParaRPr sz="3400">
              <a:latin typeface="Times New Roman"/>
              <a:ea typeface="Times New Roman"/>
              <a:cs typeface="Times New Roman"/>
              <a:sym typeface="Times New Roman"/>
            </a:endParaRPr>
          </a:p>
          <a:p>
            <a:pPr indent="0" lvl="0" marL="0" marR="0" rtl="0" algn="just">
              <a:lnSpc>
                <a:spcPct val="100000"/>
              </a:lnSpc>
              <a:spcBef>
                <a:spcPts val="2401"/>
              </a:spcBef>
              <a:spcAft>
                <a:spcPts val="0"/>
              </a:spcAft>
              <a:buNone/>
            </a:pPr>
            <a:r>
              <a:t/>
            </a:r>
            <a:endParaRPr sz="3400">
              <a:latin typeface="Times New Roman"/>
              <a:ea typeface="Times New Roman"/>
              <a:cs typeface="Times New Roman"/>
              <a:sym typeface="Times New Roman"/>
            </a:endParaRPr>
          </a:p>
          <a:p>
            <a:pPr indent="0" lvl="0" marL="0" marR="0" rtl="0" algn="just">
              <a:lnSpc>
                <a:spcPct val="100000"/>
              </a:lnSpc>
              <a:spcBef>
                <a:spcPts val="2401"/>
              </a:spcBef>
              <a:spcAft>
                <a:spcPts val="0"/>
              </a:spcAft>
              <a:buNone/>
            </a:pPr>
            <a:r>
              <a:t/>
            </a:r>
            <a:endParaRPr sz="3400">
              <a:latin typeface="Times New Roman"/>
              <a:ea typeface="Times New Roman"/>
              <a:cs typeface="Times New Roman"/>
              <a:sym typeface="Times New Roman"/>
            </a:endParaRPr>
          </a:p>
        </p:txBody>
      </p:sp>
      <p:sp>
        <p:nvSpPr>
          <p:cNvPr id="96" name="Google Shape;96;p1"/>
          <p:cNvSpPr/>
          <p:nvPr/>
        </p:nvSpPr>
        <p:spPr>
          <a:xfrm>
            <a:off x="14559175" y="19963789"/>
            <a:ext cx="13487100" cy="6294300"/>
          </a:xfrm>
          <a:prstGeom prst="rect">
            <a:avLst/>
          </a:prstGeom>
          <a:noFill/>
          <a:ln>
            <a:noFill/>
          </a:ln>
        </p:spPr>
        <p:txBody>
          <a:bodyPr anchorCtr="0" anchor="t" bIns="49300" lIns="98625" spcFirstLastPara="1" rIns="98625" wrap="square" tIns="49300">
            <a:noAutofit/>
          </a:bodyPr>
          <a:lstStyle/>
          <a:p>
            <a:pPr indent="0" lvl="0" marL="0" marR="0" rtl="0" algn="l">
              <a:lnSpc>
                <a:spcPct val="100000"/>
              </a:lnSpc>
              <a:spcBef>
                <a:spcPts val="0"/>
              </a:spcBef>
              <a:spcAft>
                <a:spcPts val="0"/>
              </a:spcAft>
              <a:buNone/>
            </a:pPr>
            <a:r>
              <a:rPr b="1" lang="pt-BR" sz="5200">
                <a:solidFill>
                  <a:srgbClr val="006600"/>
                </a:solidFill>
                <a:latin typeface="Times New Roman"/>
                <a:ea typeface="Times New Roman"/>
                <a:cs typeface="Times New Roman"/>
                <a:sym typeface="Times New Roman"/>
              </a:rPr>
              <a:t>4</a:t>
            </a:r>
            <a:r>
              <a:rPr b="1" i="0" lang="pt-BR" sz="5200" u="none" cap="none" strike="noStrike">
                <a:solidFill>
                  <a:srgbClr val="006600"/>
                </a:solidFill>
                <a:latin typeface="Times New Roman"/>
                <a:ea typeface="Times New Roman"/>
                <a:cs typeface="Times New Roman"/>
                <a:sym typeface="Times New Roman"/>
              </a:rPr>
              <a:t>. Conclusões</a:t>
            </a:r>
            <a:endParaRPr i="0" sz="5200" u="none" cap="none" strike="noStrike">
              <a:solidFill>
                <a:srgbClr val="006600"/>
              </a:solidFill>
              <a:latin typeface="Times New Roman"/>
              <a:ea typeface="Times New Roman"/>
              <a:cs typeface="Times New Roman"/>
              <a:sym typeface="Times New Roman"/>
            </a:endParaRPr>
          </a:p>
          <a:p>
            <a:pPr indent="0" lvl="0" marL="0" marR="0" rtl="0" algn="just">
              <a:lnSpc>
                <a:spcPct val="100000"/>
              </a:lnSpc>
              <a:spcBef>
                <a:spcPts val="1199"/>
              </a:spcBef>
              <a:spcAft>
                <a:spcPts val="0"/>
              </a:spcAft>
              <a:buNone/>
            </a:pPr>
            <a:r>
              <a:rPr i="0" lang="pt-BR" sz="3400" u="none" cap="none" strike="noStrike">
                <a:solidFill>
                  <a:srgbClr val="000000"/>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r>
              <a:rPr lang="pt-BR" sz="3400">
                <a:solidFill>
                  <a:schemeClr val="dk1"/>
                </a:solidFill>
                <a:latin typeface="Times New Roman"/>
                <a:ea typeface="Times New Roman"/>
                <a:cs typeface="Times New Roman"/>
                <a:sym typeface="Times New Roman"/>
              </a:rPr>
              <a:t>Texto Texto Texto Texto Texto Texto Texto Texto Texto Texto Texto Texto Texto Texto Texto Texto Texto Texto Texto Texto Texto</a:t>
            </a:r>
            <a:r>
              <a:rPr i="0" lang="pt-BR" sz="3400" u="none" cap="none" strike="noStrike">
                <a:solidFill>
                  <a:srgbClr val="000000"/>
                </a:solidFill>
                <a:latin typeface="Times New Roman"/>
                <a:ea typeface="Times New Roman"/>
                <a:cs typeface="Times New Roman"/>
                <a:sym typeface="Times New Roman"/>
              </a:rPr>
              <a:t>.</a:t>
            </a:r>
            <a:endParaRPr i="0" sz="3400" u="none" cap="none" strike="noStrike">
              <a:solidFill>
                <a:srgbClr val="000000"/>
              </a:solidFill>
              <a:latin typeface="Times New Roman"/>
              <a:ea typeface="Times New Roman"/>
              <a:cs typeface="Times New Roman"/>
              <a:sym typeface="Times New Roman"/>
            </a:endParaRPr>
          </a:p>
        </p:txBody>
      </p:sp>
      <p:sp>
        <p:nvSpPr>
          <p:cNvPr id="97" name="Google Shape;97;p1"/>
          <p:cNvSpPr/>
          <p:nvPr/>
        </p:nvSpPr>
        <p:spPr>
          <a:xfrm>
            <a:off x="678166" y="27455321"/>
            <a:ext cx="13182000" cy="929400"/>
          </a:xfrm>
          <a:prstGeom prst="rect">
            <a:avLst/>
          </a:prstGeom>
          <a:noFill/>
          <a:ln>
            <a:noFill/>
          </a:ln>
        </p:spPr>
        <p:txBody>
          <a:bodyPr anchorCtr="0" anchor="t" bIns="49300" lIns="98625" spcFirstLastPara="1" rIns="98625" wrap="square" tIns="49300">
            <a:noAutofit/>
          </a:bodyPr>
          <a:lstStyle/>
          <a:p>
            <a:pPr indent="0" lvl="0" marL="0" marR="0" rtl="0" algn="l">
              <a:lnSpc>
                <a:spcPct val="100000"/>
              </a:lnSpc>
              <a:spcBef>
                <a:spcPts val="0"/>
              </a:spcBef>
              <a:spcAft>
                <a:spcPts val="0"/>
              </a:spcAft>
              <a:buNone/>
            </a:pPr>
            <a:r>
              <a:rPr b="1" i="0" lang="pt-BR" sz="5200" u="none" cap="none" strike="noStrike">
                <a:solidFill>
                  <a:srgbClr val="006600"/>
                </a:solidFill>
                <a:latin typeface="Times New Roman"/>
                <a:ea typeface="Times New Roman"/>
                <a:cs typeface="Times New Roman"/>
                <a:sym typeface="Times New Roman"/>
              </a:rPr>
              <a:t>3. </a:t>
            </a:r>
            <a:r>
              <a:rPr b="1" lang="pt-BR" sz="5200">
                <a:solidFill>
                  <a:srgbClr val="006600"/>
                </a:solidFill>
                <a:latin typeface="Times New Roman"/>
                <a:ea typeface="Times New Roman"/>
                <a:cs typeface="Times New Roman"/>
                <a:sym typeface="Times New Roman"/>
              </a:rPr>
              <a:t>Resultados e Discussões</a:t>
            </a:r>
            <a:endParaRPr i="0" sz="5200" u="none" cap="none" strike="noStrike">
              <a:solidFill>
                <a:srgbClr val="006600"/>
              </a:solidFill>
              <a:latin typeface="Times New Roman"/>
              <a:ea typeface="Times New Roman"/>
              <a:cs typeface="Times New Roman"/>
              <a:sym typeface="Times New Roman"/>
            </a:endParaRPr>
          </a:p>
        </p:txBody>
      </p:sp>
      <p:sp>
        <p:nvSpPr>
          <p:cNvPr id="98" name="Google Shape;98;p1"/>
          <p:cNvSpPr/>
          <p:nvPr/>
        </p:nvSpPr>
        <p:spPr>
          <a:xfrm>
            <a:off x="553276" y="19880883"/>
            <a:ext cx="13653600" cy="929400"/>
          </a:xfrm>
          <a:prstGeom prst="rect">
            <a:avLst/>
          </a:prstGeom>
          <a:noFill/>
          <a:ln>
            <a:noFill/>
          </a:ln>
        </p:spPr>
        <p:txBody>
          <a:bodyPr anchorCtr="0" anchor="t" bIns="49300" lIns="98625" spcFirstLastPara="1" rIns="98625" wrap="square" tIns="49300">
            <a:noAutofit/>
          </a:bodyPr>
          <a:lstStyle/>
          <a:p>
            <a:pPr indent="-781921" lvl="0" marL="782280" marR="0" rtl="0" algn="l">
              <a:lnSpc>
                <a:spcPct val="100000"/>
              </a:lnSpc>
              <a:spcBef>
                <a:spcPts val="0"/>
              </a:spcBef>
              <a:spcAft>
                <a:spcPts val="0"/>
              </a:spcAft>
              <a:buNone/>
            </a:pPr>
            <a:r>
              <a:rPr b="1" i="0" lang="pt-BR" sz="5200" u="none" cap="none" strike="noStrike">
                <a:solidFill>
                  <a:srgbClr val="006600"/>
                </a:solidFill>
                <a:latin typeface="Times New Roman"/>
                <a:ea typeface="Times New Roman"/>
                <a:cs typeface="Times New Roman"/>
                <a:sym typeface="Times New Roman"/>
              </a:rPr>
              <a:t>2. </a:t>
            </a:r>
            <a:r>
              <a:rPr b="1" lang="pt-BR" sz="5200">
                <a:solidFill>
                  <a:srgbClr val="006600"/>
                </a:solidFill>
                <a:latin typeface="Times New Roman"/>
                <a:ea typeface="Times New Roman"/>
                <a:cs typeface="Times New Roman"/>
                <a:sym typeface="Times New Roman"/>
              </a:rPr>
              <a:t>Materiais e Métodos</a:t>
            </a:r>
            <a:endParaRPr i="0" sz="5200" u="none" cap="none" strike="noStrike">
              <a:solidFill>
                <a:srgbClr val="006600"/>
              </a:solidFill>
              <a:latin typeface="Times New Roman"/>
              <a:ea typeface="Times New Roman"/>
              <a:cs typeface="Times New Roman"/>
              <a:sym typeface="Times New Roman"/>
            </a:endParaRPr>
          </a:p>
        </p:txBody>
      </p:sp>
      <p:sp>
        <p:nvSpPr>
          <p:cNvPr id="99" name="Google Shape;99;p1"/>
          <p:cNvSpPr/>
          <p:nvPr/>
        </p:nvSpPr>
        <p:spPr>
          <a:xfrm>
            <a:off x="14787780" y="18499056"/>
            <a:ext cx="13029900" cy="5709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i="0" lang="pt-BR" sz="3000" u="none" cap="none" strike="noStrike">
                <a:solidFill>
                  <a:srgbClr val="006600"/>
                </a:solidFill>
                <a:latin typeface="Times New Roman"/>
                <a:ea typeface="Times New Roman"/>
                <a:cs typeface="Times New Roman"/>
                <a:sym typeface="Times New Roman"/>
              </a:rPr>
              <a:t>Fig. </a:t>
            </a:r>
            <a:r>
              <a:rPr lang="pt-BR" sz="3000">
                <a:solidFill>
                  <a:srgbClr val="006600"/>
                </a:solidFill>
                <a:latin typeface="Times New Roman"/>
                <a:ea typeface="Times New Roman"/>
                <a:cs typeface="Times New Roman"/>
                <a:sym typeface="Times New Roman"/>
              </a:rPr>
              <a:t>1</a:t>
            </a:r>
            <a:r>
              <a:rPr i="0" lang="pt-BR" sz="3000" u="none" cap="none" strike="noStrike">
                <a:solidFill>
                  <a:srgbClr val="006600"/>
                </a:solidFill>
                <a:latin typeface="Times New Roman"/>
                <a:ea typeface="Times New Roman"/>
                <a:cs typeface="Times New Roman"/>
                <a:sym typeface="Times New Roman"/>
              </a:rPr>
              <a:t>.  (a) Título e (b) Título.</a:t>
            </a:r>
            <a:endParaRPr i="0" sz="3000" u="none" cap="none" strike="noStrike">
              <a:solidFill>
                <a:srgbClr val="000000"/>
              </a:solidFill>
              <a:latin typeface="Times New Roman"/>
              <a:ea typeface="Times New Roman"/>
              <a:cs typeface="Times New Roman"/>
              <a:sym typeface="Times New Roman"/>
            </a:endParaRPr>
          </a:p>
        </p:txBody>
      </p:sp>
      <p:sp>
        <p:nvSpPr>
          <p:cNvPr id="100" name="Google Shape;100;p1"/>
          <p:cNvSpPr/>
          <p:nvPr/>
        </p:nvSpPr>
        <p:spPr>
          <a:xfrm>
            <a:off x="6992709" y="41253118"/>
            <a:ext cx="631800" cy="539100"/>
          </a:xfrm>
          <a:prstGeom prst="rect">
            <a:avLst/>
          </a:prstGeom>
          <a:noFill/>
          <a:ln>
            <a:noFill/>
          </a:ln>
        </p:spPr>
        <p:txBody>
          <a:bodyPr anchorCtr="0" anchor="t" bIns="45000" lIns="90000" spcFirstLastPara="1" rIns="90000" wrap="square" tIns="45000">
            <a:noAutofit/>
          </a:bodyPr>
          <a:lstStyle/>
          <a:p>
            <a:pPr indent="0" lvl="0" marL="0" marR="0" rtl="0" algn="r">
              <a:lnSpc>
                <a:spcPct val="100000"/>
              </a:lnSpc>
              <a:spcBef>
                <a:spcPts val="0"/>
              </a:spcBef>
              <a:spcAft>
                <a:spcPts val="0"/>
              </a:spcAft>
              <a:buNone/>
            </a:pPr>
            <a:r>
              <a:rPr i="0" lang="pt-BR" sz="2800" u="none" cap="none" strike="noStrike">
                <a:solidFill>
                  <a:srgbClr val="006600"/>
                </a:solidFill>
                <a:latin typeface="Times New Roman"/>
                <a:ea typeface="Times New Roman"/>
                <a:cs typeface="Times New Roman"/>
                <a:sym typeface="Times New Roman"/>
              </a:rPr>
              <a:t>(a)</a:t>
            </a:r>
            <a:endParaRPr i="0" sz="2800" u="none" cap="none" strike="noStrike">
              <a:solidFill>
                <a:srgbClr val="000000"/>
              </a:solidFill>
              <a:latin typeface="Times New Roman"/>
              <a:ea typeface="Times New Roman"/>
              <a:cs typeface="Times New Roman"/>
              <a:sym typeface="Times New Roman"/>
            </a:endParaRPr>
          </a:p>
        </p:txBody>
      </p:sp>
      <p:sp>
        <p:nvSpPr>
          <p:cNvPr id="101" name="Google Shape;101;p1"/>
          <p:cNvSpPr/>
          <p:nvPr/>
        </p:nvSpPr>
        <p:spPr>
          <a:xfrm>
            <a:off x="553278" y="34955580"/>
            <a:ext cx="13653600" cy="62943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i="0" sz="816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t/>
            </a:r>
            <a:endParaRPr i="0" sz="816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i="0" lang="pt-BR" sz="8600" u="none" cap="none" strike="noStrike">
                <a:solidFill>
                  <a:srgbClr val="000000"/>
                </a:solidFill>
                <a:latin typeface="Times New Roman"/>
                <a:ea typeface="Times New Roman"/>
                <a:cs typeface="Times New Roman"/>
                <a:sym typeface="Times New Roman"/>
              </a:rPr>
              <a:t>Figura</a:t>
            </a:r>
            <a:endParaRPr i="0" sz="8600" u="none" cap="none" strike="noStrike">
              <a:solidFill>
                <a:srgbClr val="000000"/>
              </a:solidFill>
              <a:latin typeface="Times New Roman"/>
              <a:ea typeface="Times New Roman"/>
              <a:cs typeface="Times New Roman"/>
              <a:sym typeface="Times New Roman"/>
            </a:endParaRPr>
          </a:p>
        </p:txBody>
      </p:sp>
      <p:sp>
        <p:nvSpPr>
          <p:cNvPr id="102" name="Google Shape;102;p1"/>
          <p:cNvSpPr/>
          <p:nvPr/>
        </p:nvSpPr>
        <p:spPr>
          <a:xfrm>
            <a:off x="14635077" y="10919159"/>
            <a:ext cx="13653600" cy="70716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i="0" sz="816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t/>
            </a:r>
            <a:endParaRPr i="0" sz="816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i="0" lang="pt-BR" sz="8600" u="none" cap="none" strike="noStrike">
                <a:solidFill>
                  <a:srgbClr val="000000"/>
                </a:solidFill>
                <a:latin typeface="Times New Roman"/>
                <a:ea typeface="Times New Roman"/>
                <a:cs typeface="Times New Roman"/>
                <a:sym typeface="Times New Roman"/>
              </a:rPr>
              <a:t>Figura</a:t>
            </a:r>
            <a:endParaRPr i="0" sz="8600" u="none" cap="none" strike="noStrike">
              <a:solidFill>
                <a:srgbClr val="000000"/>
              </a:solidFill>
              <a:latin typeface="Times New Roman"/>
              <a:ea typeface="Times New Roman"/>
              <a:cs typeface="Times New Roman"/>
              <a:sym typeface="Times New Roman"/>
            </a:endParaRPr>
          </a:p>
        </p:txBody>
      </p:sp>
      <p:sp>
        <p:nvSpPr>
          <p:cNvPr id="103" name="Google Shape;103;p1"/>
          <p:cNvSpPr/>
          <p:nvPr/>
        </p:nvSpPr>
        <p:spPr>
          <a:xfrm>
            <a:off x="594825" y="28671999"/>
            <a:ext cx="13570500" cy="1787400"/>
          </a:xfrm>
          <a:prstGeom prst="rect">
            <a:avLst/>
          </a:prstGeom>
          <a:noFill/>
          <a:ln>
            <a:noFill/>
          </a:ln>
        </p:spPr>
        <p:txBody>
          <a:bodyPr anchorCtr="0" anchor="t" bIns="49300" lIns="98625" spcFirstLastPara="1" rIns="98625" wrap="square" tIns="49300">
            <a:noAutofit/>
          </a:bodyPr>
          <a:lstStyle/>
          <a:p>
            <a:pPr indent="0" lvl="0" marL="0" marR="0" rtl="0" algn="just">
              <a:spcBef>
                <a:spcPts val="0"/>
              </a:spcBef>
              <a:spcAft>
                <a:spcPts val="0"/>
              </a:spcAft>
              <a:buNone/>
            </a:pPr>
            <a:r>
              <a:rPr lang="pt-BR" sz="3400">
                <a:solidFill>
                  <a:srgbClr val="000000"/>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r>
              <a:rPr lang="pt-BR" sz="3400">
                <a:solidFill>
                  <a:schemeClr val="dk1"/>
                </a:solidFill>
                <a:latin typeface="Times New Roman"/>
                <a:ea typeface="Times New Roman"/>
                <a:cs typeface="Times New Roman"/>
                <a:sym typeface="Times New Roman"/>
              </a:rPr>
              <a:t>Texto Texto Texto Texto Texto Texto Texto Texto Texto Texto TextoTexto Texto Texto Texto Texto Texto Texto Texto Texto Texto TextoTexto Texto Texto Texto Texto Texto Texto Texto Texto Texto TextoTexto Texto Texto Texto Texto Texto Texto Texto Texto Texto TextoTexto Texto Texto Texto Texto Texto Texto Texto Texto Texto TextoTexto Texto Texto Texto Texto Texto Texto Texto Texto Texto TextoTexto Texto Texto Texto Texto Texto Texto Texto Texto Texto</a:t>
            </a:r>
            <a:r>
              <a:rPr lang="pt-BR" sz="3400">
                <a:latin typeface="Times New Roman"/>
                <a:ea typeface="Times New Roman"/>
                <a:cs typeface="Times New Roman"/>
                <a:sym typeface="Times New Roman"/>
              </a:rPr>
              <a:t>.</a:t>
            </a:r>
            <a:endParaRPr sz="3400" strike="noStrike">
              <a:solidFill>
                <a:srgbClr val="000000"/>
              </a:solidFill>
              <a:latin typeface="Times New Roman"/>
              <a:ea typeface="Times New Roman"/>
              <a:cs typeface="Times New Roman"/>
              <a:sym typeface="Times New Roman"/>
            </a:endParaRPr>
          </a:p>
        </p:txBody>
      </p:sp>
      <p:sp>
        <p:nvSpPr>
          <p:cNvPr id="104" name="Google Shape;104;p1"/>
          <p:cNvSpPr/>
          <p:nvPr/>
        </p:nvSpPr>
        <p:spPr>
          <a:xfrm>
            <a:off x="563806" y="21171749"/>
            <a:ext cx="13570500" cy="1787400"/>
          </a:xfrm>
          <a:prstGeom prst="rect">
            <a:avLst/>
          </a:prstGeom>
          <a:noFill/>
          <a:ln>
            <a:noFill/>
          </a:ln>
        </p:spPr>
        <p:txBody>
          <a:bodyPr anchorCtr="0" anchor="t" bIns="49300" lIns="98625" spcFirstLastPara="1" rIns="98625" wrap="square" tIns="49300">
            <a:noAutofit/>
          </a:bodyPr>
          <a:lstStyle/>
          <a:p>
            <a:pPr indent="0" lvl="0" marL="0" marR="0" rtl="0" algn="just">
              <a:spcBef>
                <a:spcPts val="0"/>
              </a:spcBef>
              <a:spcAft>
                <a:spcPts val="0"/>
              </a:spcAft>
              <a:buNone/>
            </a:pPr>
            <a:r>
              <a:rPr lang="pt-BR" sz="3400">
                <a:solidFill>
                  <a:srgbClr val="000000"/>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r>
              <a:rPr lang="pt-BR" sz="3400">
                <a:solidFill>
                  <a:schemeClr val="dk1"/>
                </a:solidFill>
                <a:latin typeface="Times New Roman"/>
                <a:ea typeface="Times New Roman"/>
                <a:cs typeface="Times New Roman"/>
                <a:sym typeface="Times New Roman"/>
              </a:rPr>
              <a:t>Texto Texto Texto Texto Texto Texto Texto Texto Texto Texto Texto Texto Texto Texto Texto Texto Texto Texto Texto Texto Texto Texto</a:t>
            </a:r>
            <a:r>
              <a:rPr lang="pt-BR" sz="3400">
                <a:solidFill>
                  <a:srgbClr val="000000"/>
                </a:solidFill>
                <a:latin typeface="Times New Roman"/>
                <a:ea typeface="Times New Roman"/>
                <a:cs typeface="Times New Roman"/>
                <a:sym typeface="Times New Roman"/>
              </a:rPr>
              <a:t>.</a:t>
            </a:r>
            <a:endParaRPr sz="3400">
              <a:solidFill>
                <a:srgbClr val="000000"/>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None/>
            </a:pPr>
            <a:r>
              <a:t/>
            </a:r>
            <a:endParaRPr sz="3400" strike="noStrike">
              <a:solidFill>
                <a:srgbClr val="000000"/>
              </a:solidFill>
              <a:latin typeface="Times New Roman"/>
              <a:ea typeface="Times New Roman"/>
              <a:cs typeface="Times New Roman"/>
              <a:sym typeface="Times New Roman"/>
            </a:endParaRPr>
          </a:p>
        </p:txBody>
      </p:sp>
      <p:sp>
        <p:nvSpPr>
          <p:cNvPr id="105" name="Google Shape;105;p1"/>
          <p:cNvSpPr/>
          <p:nvPr/>
        </p:nvSpPr>
        <p:spPr>
          <a:xfrm>
            <a:off x="14559164" y="27657047"/>
            <a:ext cx="13487100" cy="2708100"/>
          </a:xfrm>
          <a:prstGeom prst="rect">
            <a:avLst/>
          </a:prstGeom>
          <a:noFill/>
          <a:ln>
            <a:noFill/>
          </a:ln>
        </p:spPr>
        <p:txBody>
          <a:bodyPr anchorCtr="0" anchor="t" bIns="49300" lIns="98625" spcFirstLastPara="1" rIns="98625" wrap="square" tIns="49300">
            <a:noAutofit/>
          </a:bodyPr>
          <a:lstStyle/>
          <a:p>
            <a:pPr indent="0" lvl="0" marL="0" marR="0" rtl="0" algn="l">
              <a:lnSpc>
                <a:spcPct val="100000"/>
              </a:lnSpc>
              <a:spcBef>
                <a:spcPts val="0"/>
              </a:spcBef>
              <a:spcAft>
                <a:spcPts val="0"/>
              </a:spcAft>
              <a:buNone/>
            </a:pPr>
            <a:r>
              <a:rPr b="1" i="0" lang="pt-BR" sz="5200" u="none" cap="none" strike="noStrike">
                <a:solidFill>
                  <a:srgbClr val="006600"/>
                </a:solidFill>
                <a:latin typeface="Times New Roman"/>
                <a:ea typeface="Times New Roman"/>
                <a:cs typeface="Times New Roman"/>
                <a:sym typeface="Times New Roman"/>
              </a:rPr>
              <a:t>5. </a:t>
            </a:r>
            <a:r>
              <a:rPr b="1" lang="pt-BR" sz="5200">
                <a:solidFill>
                  <a:srgbClr val="006600"/>
                </a:solidFill>
                <a:latin typeface="Times New Roman"/>
                <a:ea typeface="Times New Roman"/>
                <a:cs typeface="Times New Roman"/>
                <a:sym typeface="Times New Roman"/>
              </a:rPr>
              <a:t>Referências</a:t>
            </a:r>
            <a:endParaRPr i="0" sz="5200" u="none" cap="none" strike="noStrike">
              <a:solidFill>
                <a:srgbClr val="006600"/>
              </a:solidFill>
              <a:latin typeface="Times New Roman"/>
              <a:ea typeface="Times New Roman"/>
              <a:cs typeface="Times New Roman"/>
              <a:sym typeface="Times New Roman"/>
            </a:endParaRPr>
          </a:p>
          <a:p>
            <a:pPr indent="0" lvl="0" marL="0" marR="0" rtl="0" algn="just">
              <a:lnSpc>
                <a:spcPct val="100000"/>
              </a:lnSpc>
              <a:spcBef>
                <a:spcPts val="1199"/>
              </a:spcBef>
              <a:spcAft>
                <a:spcPts val="0"/>
              </a:spcAft>
              <a:buNone/>
            </a:pPr>
            <a:r>
              <a:rPr i="0" lang="pt-BR" sz="3400" u="none" cap="none" strike="noStrike">
                <a:solidFill>
                  <a:srgbClr val="000000"/>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i="0" sz="3400" u="none" cap="none" strike="noStrike">
              <a:solidFill>
                <a:srgbClr val="000000"/>
              </a:solidFill>
              <a:latin typeface="Times New Roman"/>
              <a:ea typeface="Times New Roman"/>
              <a:cs typeface="Times New Roman"/>
              <a:sym typeface="Times New Roman"/>
            </a:endParaRPr>
          </a:p>
        </p:txBody>
      </p:sp>
      <p:sp>
        <p:nvSpPr>
          <p:cNvPr id="106" name="Google Shape;106;p1"/>
          <p:cNvSpPr/>
          <p:nvPr/>
        </p:nvSpPr>
        <p:spPr>
          <a:xfrm>
            <a:off x="14718314" y="33934764"/>
            <a:ext cx="13487100" cy="2708100"/>
          </a:xfrm>
          <a:prstGeom prst="rect">
            <a:avLst/>
          </a:prstGeom>
          <a:noFill/>
          <a:ln>
            <a:noFill/>
          </a:ln>
        </p:spPr>
        <p:txBody>
          <a:bodyPr anchorCtr="0" anchor="t" bIns="49300" lIns="98625" spcFirstLastPara="1" rIns="98625" wrap="square" tIns="49300">
            <a:noAutofit/>
          </a:bodyPr>
          <a:lstStyle/>
          <a:p>
            <a:pPr indent="0" lvl="0" marL="0" marR="0" rtl="0" algn="l">
              <a:lnSpc>
                <a:spcPct val="100000"/>
              </a:lnSpc>
              <a:spcBef>
                <a:spcPts val="0"/>
              </a:spcBef>
              <a:spcAft>
                <a:spcPts val="0"/>
              </a:spcAft>
              <a:buNone/>
            </a:pPr>
            <a:r>
              <a:rPr b="1" lang="pt-BR" sz="5200">
                <a:solidFill>
                  <a:srgbClr val="006600"/>
                </a:solidFill>
                <a:latin typeface="Times New Roman"/>
                <a:ea typeface="Times New Roman"/>
                <a:cs typeface="Times New Roman"/>
                <a:sym typeface="Times New Roman"/>
              </a:rPr>
              <a:t>6</a:t>
            </a:r>
            <a:r>
              <a:rPr b="1" i="0" lang="pt-BR" sz="5200" u="none" cap="none" strike="noStrike">
                <a:solidFill>
                  <a:srgbClr val="006600"/>
                </a:solidFill>
                <a:latin typeface="Times New Roman"/>
                <a:ea typeface="Times New Roman"/>
                <a:cs typeface="Times New Roman"/>
                <a:sym typeface="Times New Roman"/>
              </a:rPr>
              <a:t>. </a:t>
            </a:r>
            <a:r>
              <a:rPr b="1" lang="pt-BR" sz="5200">
                <a:solidFill>
                  <a:srgbClr val="006600"/>
                </a:solidFill>
                <a:latin typeface="Times New Roman"/>
                <a:ea typeface="Times New Roman"/>
                <a:cs typeface="Times New Roman"/>
                <a:sym typeface="Times New Roman"/>
              </a:rPr>
              <a:t>Agradecimentos</a:t>
            </a:r>
            <a:endParaRPr i="0" sz="3400" u="none" cap="none" strike="noStrike">
              <a:solidFill>
                <a:srgbClr val="000000"/>
              </a:solidFill>
              <a:latin typeface="Times New Roman"/>
              <a:ea typeface="Times New Roman"/>
              <a:cs typeface="Times New Roman"/>
              <a:sym typeface="Times New Roman"/>
            </a:endParaRPr>
          </a:p>
        </p:txBody>
      </p:sp>
      <p:sp>
        <p:nvSpPr>
          <p:cNvPr id="107" name="Google Shape;107;p1"/>
          <p:cNvSpPr/>
          <p:nvPr/>
        </p:nvSpPr>
        <p:spPr>
          <a:xfrm>
            <a:off x="75" y="42100275"/>
            <a:ext cx="28800300" cy="1041000"/>
          </a:xfrm>
          <a:prstGeom prst="rect">
            <a:avLst/>
          </a:prstGeom>
          <a:solidFill>
            <a:srgbClr val="003C1F"/>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2022-09-30T17:40:04Z</dcterms:created>
  <dc:creator>Ana Paula Albers</dc:creator>
</cp:coreProperties>
</file>